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1425" y="3048000"/>
            <a:ext cx="71691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317625"/>
            <a:ext cx="9709150" cy="422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0045" y="1828800"/>
            <a:ext cx="4287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0310" y="621665"/>
            <a:ext cx="9664700" cy="144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820" y="1694815"/>
            <a:ext cx="6234430" cy="21329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445" y="3965575"/>
            <a:ext cx="9277350" cy="2597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93100" y="1644072"/>
            <a:ext cx="4287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2108200"/>
            <a:ext cx="9709150" cy="264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0045" y="2133599"/>
            <a:ext cx="4287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663575"/>
            <a:ext cx="9683750" cy="94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855" y="1121410"/>
            <a:ext cx="2400300" cy="255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060450"/>
            <a:ext cx="3054350" cy="2368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110" y="3429000"/>
            <a:ext cx="3162300" cy="3276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3225" y="4089400"/>
            <a:ext cx="2914650" cy="261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30045" y="1182254"/>
            <a:ext cx="4287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780" y="913130"/>
            <a:ext cx="97028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030" y="1433195"/>
            <a:ext cx="9226550" cy="408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6918" y="2484581"/>
            <a:ext cx="4287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735" y="652145"/>
            <a:ext cx="9721850" cy="197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395" y="2070735"/>
            <a:ext cx="5929630" cy="2553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325" y="4700270"/>
            <a:ext cx="7829550" cy="198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11572" y="2207491"/>
            <a:ext cx="4287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68425"/>
            <a:ext cx="9766300" cy="412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873250"/>
            <a:ext cx="923290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9536" y="2909454"/>
            <a:ext cx="567264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9790" y="4507345"/>
            <a:ext cx="705810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263650"/>
            <a:ext cx="9848850" cy="257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280" y="3841750"/>
            <a:ext cx="916940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17391" y="2327563"/>
            <a:ext cx="511845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4409" y="2854036"/>
            <a:ext cx="180493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0954" y="4368800"/>
            <a:ext cx="511845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667385"/>
            <a:ext cx="9683750" cy="144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555" y="1615440"/>
            <a:ext cx="3530600" cy="269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0905" y="1615440"/>
            <a:ext cx="3924300" cy="264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215" y="4495165"/>
            <a:ext cx="9144000" cy="199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10045" y="4969163"/>
            <a:ext cx="8351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97463" y="6114472"/>
            <a:ext cx="2072792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4339" y="1588655"/>
            <a:ext cx="3991200" cy="2869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60450"/>
            <a:ext cx="974725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1137" y="2835565"/>
            <a:ext cx="1296936" cy="403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5064" y="5273963"/>
            <a:ext cx="788935" cy="37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2098675"/>
            <a:ext cx="9213850" cy="266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9499" y="2632363"/>
            <a:ext cx="8351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2226" y="4257963"/>
            <a:ext cx="6201447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285875"/>
            <a:ext cx="98107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341120"/>
            <a:ext cx="73088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7100" y="1256145"/>
            <a:ext cx="7171264" cy="2096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0154" y="3537527"/>
            <a:ext cx="9267919" cy="1634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87070"/>
            <a:ext cx="9747250" cy="309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940" y="3932555"/>
            <a:ext cx="4483100" cy="146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00" y="3664585"/>
            <a:ext cx="5502275" cy="1862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438275"/>
            <a:ext cx="92265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9390" y="1385454"/>
            <a:ext cx="9665083" cy="1293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579416" y="2835563"/>
            <a:ext cx="9430327" cy="914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1496288" y="3934690"/>
            <a:ext cx="9430327" cy="1533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58900"/>
            <a:ext cx="9766300" cy="414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692785"/>
            <a:ext cx="92329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9391" y="683490"/>
            <a:ext cx="5490245" cy="2475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3973" y="3325091"/>
            <a:ext cx="9037009" cy="785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1536" y="4267200"/>
            <a:ext cx="9037009" cy="218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768475"/>
            <a:ext cx="9290050" cy="332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0154" y="1717963"/>
            <a:ext cx="9517301" cy="3546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647825"/>
            <a:ext cx="98552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8083" y="2290617"/>
            <a:ext cx="4030899" cy="37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7718" y="2909453"/>
            <a:ext cx="788935" cy="37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4555" y="4719781"/>
            <a:ext cx="788935" cy="37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727075"/>
            <a:ext cx="9848850" cy="540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682" y="3149599"/>
            <a:ext cx="2451482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663950"/>
            <a:ext cx="33337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657350"/>
            <a:ext cx="978535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2591" y="4710545"/>
            <a:ext cx="788935" cy="37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74370"/>
            <a:ext cx="9829800" cy="162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460" y="2407285"/>
            <a:ext cx="93980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01865" y="2992755"/>
            <a:ext cx="687070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39445"/>
            <a:ext cx="9829800" cy="606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8736" y="2419927"/>
            <a:ext cx="687337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8300" y="6169890"/>
            <a:ext cx="687337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266825"/>
            <a:ext cx="97218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2627" y="5098472"/>
            <a:ext cx="844355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760" y="621030"/>
            <a:ext cx="9175115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5245" y="3953163"/>
            <a:ext cx="428719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2025-10-31T01:40:17Z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