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3089275"/>
            <a:ext cx="6362700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810" y="697230"/>
            <a:ext cx="97663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2289" y="1171919"/>
            <a:ext cx="5096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675640"/>
            <a:ext cx="9766300" cy="599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9162" y="1153446"/>
            <a:ext cx="5096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240" y="742315"/>
            <a:ext cx="972820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4580" y="710100"/>
            <a:ext cx="5096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63905"/>
            <a:ext cx="9747250" cy="558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9925" y="2409591"/>
            <a:ext cx="5096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035" y="659765"/>
            <a:ext cx="9747250" cy="610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1416" y="4515482"/>
            <a:ext cx="15717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6907" y="5660791"/>
            <a:ext cx="15717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047875"/>
            <a:ext cx="981075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764540"/>
            <a:ext cx="925195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3634" y="1255047"/>
            <a:ext cx="5096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0615" y="5263628"/>
            <a:ext cx="21167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679450"/>
            <a:ext cx="970915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025" y="1739900"/>
            <a:ext cx="9048750" cy="337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4025" y="5279390"/>
            <a:ext cx="9232900" cy="133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78544" y="6242682"/>
            <a:ext cx="20890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7891" y="1708858"/>
            <a:ext cx="9134764" cy="3485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727200"/>
            <a:ext cx="93154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7379" y="2178682"/>
            <a:ext cx="8328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2615" y="2724727"/>
            <a:ext cx="3723858" cy="366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8725" y="3148500"/>
            <a:ext cx="16826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3961" y="4598609"/>
            <a:ext cx="8605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028700"/>
            <a:ext cx="97282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30" y="656590"/>
            <a:ext cx="97663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1628775"/>
            <a:ext cx="328295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0069" y="1088792"/>
            <a:ext cx="6296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8506" y="1642973"/>
            <a:ext cx="6296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410" y="1477645"/>
            <a:ext cx="788670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5452" y="1476718"/>
            <a:ext cx="7917166" cy="3603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775" y="1162050"/>
            <a:ext cx="91884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0870" y="1079554"/>
            <a:ext cx="8674548" cy="3483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0871" y="4681736"/>
            <a:ext cx="9699784" cy="1164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604520"/>
            <a:ext cx="9791700" cy="612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4761" y="3287045"/>
            <a:ext cx="5220147" cy="1451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8651" y="4857228"/>
            <a:ext cx="85360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7888" y="5355991"/>
            <a:ext cx="5931348" cy="1331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069975"/>
            <a:ext cx="9747250" cy="471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260" y="681990"/>
            <a:ext cx="92900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260" y="4288790"/>
            <a:ext cx="5327650" cy="152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2115" y="3756660"/>
            <a:ext cx="3879850" cy="2889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4543" y="645445"/>
            <a:ext cx="3483712" cy="2938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107" y="3785809"/>
            <a:ext cx="10780438" cy="2882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605" y="678815"/>
            <a:ext cx="4318000" cy="170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565" y="2561590"/>
            <a:ext cx="927100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3015" y="710100"/>
            <a:ext cx="7492293" cy="1774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1415" y="2548136"/>
            <a:ext cx="9552003" cy="3584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810750" cy="589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68141" y="1181155"/>
            <a:ext cx="12115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7342" y="3333229"/>
            <a:ext cx="6296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6870" y="5549956"/>
            <a:ext cx="2569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1052830"/>
            <a:ext cx="5886450" cy="255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125" y="3861435"/>
            <a:ext cx="97663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47342" y="4894174"/>
            <a:ext cx="6296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43997" y="5439119"/>
            <a:ext cx="6296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620" y="836930"/>
            <a:ext cx="6731000" cy="266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3573145"/>
            <a:ext cx="9785350" cy="267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81086" y="5208210"/>
            <a:ext cx="7710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1295400"/>
            <a:ext cx="98044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8650" y="1809228"/>
            <a:ext cx="21813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4505" y="4765964"/>
            <a:ext cx="629676" cy="680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21030"/>
            <a:ext cx="9704070" cy="609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1815" y="2215629"/>
            <a:ext cx="7866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6869" y="3998246"/>
            <a:ext cx="5188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683895"/>
            <a:ext cx="9791700" cy="153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080" y="1719580"/>
            <a:ext cx="5212715" cy="2530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2615" y="4401820"/>
            <a:ext cx="9309100" cy="212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59996" y="1809229"/>
            <a:ext cx="5096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845" y="1048385"/>
            <a:ext cx="9709150" cy="98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615" y="2193925"/>
            <a:ext cx="9309100" cy="368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9925" y="1587555"/>
            <a:ext cx="5096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2025-10-28T08:32:08Z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