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7" r:id="rId4"/>
    <p:sldId id="326" r:id="rId5"/>
    <p:sldId id="325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28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0" y="3076575"/>
            <a:ext cx="69215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36015"/>
            <a:ext cx="97282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180" y="2195195"/>
            <a:ext cx="9213850" cy="264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2287" y="2197155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45795"/>
            <a:ext cx="9766300" cy="294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0285" y="1771650"/>
            <a:ext cx="3308350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975" y="3676015"/>
            <a:ext cx="2388870" cy="30594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4578" y="1162682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397000"/>
            <a:ext cx="97663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2287" y="2880645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882775"/>
            <a:ext cx="9791700" cy="309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633" y="2455773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854075"/>
            <a:ext cx="97472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0759" y="2871410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749425"/>
            <a:ext cx="9620250" cy="335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630" y="812800"/>
            <a:ext cx="92329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7342" y="2548137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051" y="5513010"/>
            <a:ext cx="9806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71575"/>
            <a:ext cx="9728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5633" y="5143555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1162050"/>
            <a:ext cx="92900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685925"/>
            <a:ext cx="9271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8214" y="4053663"/>
            <a:ext cx="43796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268730"/>
            <a:ext cx="9766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8252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8396" y="497730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95350"/>
            <a:ext cx="9766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5190836" y="5596137"/>
            <a:ext cx="44318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515" y="1921165"/>
            <a:ext cx="5621493" cy="3031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562100"/>
            <a:ext cx="92138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04505" y="2511190"/>
            <a:ext cx="8236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936750"/>
            <a:ext cx="92519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378" y="2917590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1705" y="3905880"/>
            <a:ext cx="40194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4614" y="4413881"/>
            <a:ext cx="47213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9496425" cy="6065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778" y="3989009"/>
            <a:ext cx="6310040" cy="1885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4142" y="5965591"/>
            <a:ext cx="8960876" cy="758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30" y="1251585"/>
            <a:ext cx="9791700" cy="290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180" y="4236720"/>
            <a:ext cx="9251950" cy="9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10" y="642620"/>
            <a:ext cx="9106535" cy="6062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2396" y="636209"/>
            <a:ext cx="5404877" cy="924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796" y="1670682"/>
            <a:ext cx="5580368" cy="924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7669" y="2658972"/>
            <a:ext cx="9561240" cy="1811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9196" y="4607844"/>
            <a:ext cx="9727495" cy="2106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727200"/>
            <a:ext cx="974725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079500"/>
            <a:ext cx="93345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3923" y="1088791"/>
            <a:ext cx="2994186" cy="2892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6978" y="4025955"/>
            <a:ext cx="9265677" cy="164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8987790" cy="6033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031" y="645446"/>
            <a:ext cx="9404223" cy="4379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3087" y="5125082"/>
            <a:ext cx="9274913" cy="15805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914400"/>
            <a:ext cx="9810750" cy="5029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80213" y="5532582"/>
            <a:ext cx="2116731" cy="467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0617" y="1319731"/>
            <a:ext cx="3574328" cy="2876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987425"/>
            <a:ext cx="976630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4651" y="3139265"/>
            <a:ext cx="15810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6069" y="4764864"/>
            <a:ext cx="1137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791700" cy="368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562475"/>
            <a:ext cx="9709150" cy="208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0542" y="176304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0796" y="3397883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5487" y="5568428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341" y="6113374"/>
            <a:ext cx="15533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996950"/>
            <a:ext cx="974725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8978" y="5346755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069975"/>
            <a:ext cx="976630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3633" y="318544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55750"/>
            <a:ext cx="97663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578" y="2631264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996950"/>
            <a:ext cx="978535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6942" y="2631264"/>
            <a:ext cx="4449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2025-10-28T08:33:27Z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