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2070" y="2565400"/>
            <a:ext cx="9547860" cy="6248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3789045"/>
            <a:ext cx="5250180" cy="617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26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4580890"/>
            <a:ext cx="2496820" cy="94297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5516245"/>
            <a:ext cx="2496820" cy="928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558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644900"/>
            <a:ext cx="2496820" cy="9429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4580255"/>
            <a:ext cx="2496820" cy="9283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7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92594" y="1004908"/>
            <a:ext cx="361813" cy="41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83073" y="2530857"/>
            <a:ext cx="409420" cy="42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055" y="4580890"/>
            <a:ext cx="2496820" cy="94297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055" y="5516245"/>
            <a:ext cx="2496820" cy="928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4393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21158" y="3008722"/>
            <a:ext cx="399899" cy="40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934585"/>
            <a:ext cx="2496820" cy="9429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869940"/>
            <a:ext cx="2496820" cy="928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16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63173" y="3318912"/>
            <a:ext cx="333249" cy="40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445" y="4293235"/>
            <a:ext cx="2496820" cy="9429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445" y="5228590"/>
            <a:ext cx="2496820" cy="928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12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4220845"/>
            <a:ext cx="2496820" cy="9429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5156200"/>
            <a:ext cx="2496820" cy="92837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101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02115" y="1081602"/>
            <a:ext cx="390377" cy="43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2780665"/>
            <a:ext cx="2496820" cy="9429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3716020"/>
            <a:ext cx="2496820" cy="928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28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72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34940" y="991235"/>
            <a:ext cx="165671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82518" y="2788173"/>
            <a:ext cx="1989974" cy="410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1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841" y="1938438"/>
            <a:ext cx="3408664" cy="51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1259" y="2767283"/>
            <a:ext cx="2104231" cy="523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4055" y="5263346"/>
            <a:ext cx="1675768" cy="51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7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2759019"/>
            <a:ext cx="399899" cy="409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0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1940273"/>
            <a:ext cx="380856" cy="42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0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1949816"/>
            <a:ext cx="361813" cy="410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8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2779369"/>
            <a:ext cx="399899" cy="41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5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2779535"/>
            <a:ext cx="457027" cy="41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2024-10-09T11:29:07Z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