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573145"/>
            <a:ext cx="327660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8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00074"/>
            <a:ext cx="361813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805472"/>
            <a:ext cx="457027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0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52666"/>
            <a:ext cx="390377" cy="4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760619"/>
            <a:ext cx="399899" cy="41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1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93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9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69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9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5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739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881082"/>
            <a:ext cx="457027" cy="4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608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883069"/>
            <a:ext cx="352292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1928861"/>
            <a:ext cx="390377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69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9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91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10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2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080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10" y="2470150"/>
            <a:ext cx="99980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610" y="3424555"/>
            <a:ext cx="36976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025"/>
            <a:ext cx="11340000" cy="242802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759585" y="5785485"/>
            <a:ext cx="931735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8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21485" y="3216910"/>
            <a:ext cx="978027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2845" y="4183380"/>
            <a:ext cx="92233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73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3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271788" y="2699888"/>
            <a:ext cx="399899" cy="419021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0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281309" y="1929857"/>
            <a:ext cx="361813" cy="410035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4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3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347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01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65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5035"/>
            <a:ext cx="11340000" cy="50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745110"/>
            <a:ext cx="399899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421934"/>
            <a:ext cx="390377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230065"/>
            <a:ext cx="11340000" cy="810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240" y="5458991"/>
            <a:ext cx="457027" cy="41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30" y="5819345"/>
            <a:ext cx="11340000" cy="114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99985"/>
            <a:ext cx="361813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04619"/>
            <a:ext cx="361813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490207"/>
            <a:ext cx="390377" cy="43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2024-10-09T11:44:55Z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