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8" r:id="rId5"/>
    <p:sldId id="347" r:id="rId6"/>
    <p:sldId id="345" r:id="rId7"/>
    <p:sldId id="343" r:id="rId8"/>
    <p:sldId id="342" r:id="rId9"/>
    <p:sldId id="340" r:id="rId10"/>
    <p:sldId id="338" r:id="rId11"/>
    <p:sldId id="337" r:id="rId12"/>
    <p:sldId id="336" r:id="rId13"/>
    <p:sldId id="335" r:id="rId14"/>
    <p:sldId id="334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060" y="2637155"/>
            <a:ext cx="8183880" cy="655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190" y="3789045"/>
            <a:ext cx="6865620" cy="594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8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6498" y="3513327"/>
            <a:ext cx="1532947" cy="41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71" y="3513327"/>
            <a:ext cx="1152090" cy="41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21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9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013530"/>
            <a:ext cx="11340000" cy="14793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362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223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1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776152"/>
            <a:ext cx="390377" cy="4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9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882649"/>
            <a:ext cx="361813" cy="41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8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768853"/>
            <a:ext cx="447506" cy="4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1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882360"/>
            <a:ext cx="399899" cy="4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5322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86095" y="3127383"/>
            <a:ext cx="942620" cy="37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158185"/>
            <a:ext cx="11340000" cy="25629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61884" y="4329686"/>
            <a:ext cx="780755" cy="29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519" y="5587363"/>
            <a:ext cx="1294911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95134" y="6225729"/>
            <a:ext cx="1418690" cy="29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271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1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977324"/>
            <a:ext cx="390377" cy="4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6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6624" y="1033368"/>
            <a:ext cx="942619" cy="29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513" y="3005318"/>
            <a:ext cx="1285390" cy="29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9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1712302"/>
            <a:ext cx="1123526" cy="36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2343031"/>
            <a:ext cx="1551989" cy="36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624" y="2992269"/>
            <a:ext cx="1961410" cy="34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573350"/>
            <a:ext cx="11340000" cy="249020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25895" y="3687842"/>
            <a:ext cx="2342267" cy="36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6575" y="5576961"/>
            <a:ext cx="2627909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310011"/>
            <a:ext cx="266599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7450"/>
            <a:ext cx="11340000" cy="25093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28816" y="4779101"/>
            <a:ext cx="295162" cy="28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1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339427"/>
            <a:ext cx="333248" cy="29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4408450"/>
            <a:ext cx="457027" cy="4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5259275"/>
            <a:ext cx="11340000" cy="1599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0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2694684"/>
            <a:ext cx="618891" cy="41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2694684"/>
            <a:ext cx="1361561" cy="41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76805"/>
            <a:ext cx="11340000" cy="33340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96796" y="5953542"/>
            <a:ext cx="980705" cy="40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5512" y="5944016"/>
            <a:ext cx="733148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2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1825124"/>
            <a:ext cx="2161360" cy="52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125" y="1834662"/>
            <a:ext cx="1371083" cy="41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4219004"/>
            <a:ext cx="1142569" cy="41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4534" y="4323916"/>
            <a:ext cx="656977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2024-10-09T10:32:32Z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