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0" r:id="rId5"/>
    <p:sldId id="339" r:id="rId6"/>
    <p:sldId id="338" r:id="rId7"/>
    <p:sldId id="336" r:id="rId8"/>
    <p:sldId id="335" r:id="rId9"/>
    <p:sldId id="334" r:id="rId10"/>
    <p:sldId id="332" r:id="rId11"/>
    <p:sldId id="330" r:id="rId12"/>
    <p:sldId id="329" r:id="rId13"/>
    <p:sldId id="328" r:id="rId14"/>
    <p:sldId id="327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060" y="2637155"/>
            <a:ext cx="8183880" cy="655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950" y="3789045"/>
            <a:ext cx="5372100" cy="662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70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941570"/>
            <a:ext cx="2977515" cy="10572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6021705"/>
            <a:ext cx="2977515" cy="831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017" y="2061619"/>
            <a:ext cx="352292" cy="40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2216" y="4794280"/>
            <a:ext cx="390377" cy="40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4653280"/>
            <a:ext cx="2977515" cy="10572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5733415"/>
            <a:ext cx="2977515" cy="831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48845"/>
            <a:ext cx="11340000" cy="4459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5366" y="2597457"/>
            <a:ext cx="304685" cy="4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3351" y="4407858"/>
            <a:ext cx="409420" cy="42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941570"/>
            <a:ext cx="2977515" cy="10572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6021705"/>
            <a:ext cx="2977515" cy="831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2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82871" y="1214304"/>
            <a:ext cx="333249" cy="40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3870960"/>
            <a:ext cx="4345940" cy="15430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5414010"/>
            <a:ext cx="4345940" cy="1213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76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05692" y="4243215"/>
            <a:ext cx="1732896" cy="52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1147833"/>
            <a:ext cx="2028060" cy="4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6196" y="3025652"/>
            <a:ext cx="895012" cy="305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1007" y="4665168"/>
            <a:ext cx="142821" cy="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59345" y="4779553"/>
            <a:ext cx="2285138" cy="4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2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460" y="1119098"/>
            <a:ext cx="1494861" cy="4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3778" y="3862591"/>
            <a:ext cx="1675768" cy="30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8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4656735"/>
            <a:ext cx="352292" cy="40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5066870"/>
            <a:ext cx="11340000" cy="1815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5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911877"/>
            <a:ext cx="352292" cy="41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8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894040"/>
            <a:ext cx="390377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5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2035362"/>
            <a:ext cx="399899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495245"/>
            <a:ext cx="11340000" cy="1057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5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4779872"/>
            <a:ext cx="399899" cy="40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5085285"/>
            <a:ext cx="11340000" cy="1796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2024-10-09T10:30:33Z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