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83" r:id="rId5"/>
    <p:sldId id="382" r:id="rId6"/>
    <p:sldId id="381" r:id="rId7"/>
    <p:sldId id="379" r:id="rId8"/>
    <p:sldId id="377" r:id="rId9"/>
    <p:sldId id="376" r:id="rId10"/>
    <p:sldId id="374" r:id="rId11"/>
    <p:sldId id="373" r:id="rId12"/>
    <p:sldId id="371" r:id="rId13"/>
    <p:sldId id="370" r:id="rId14"/>
    <p:sldId id="368" r:id="rId15"/>
    <p:sldId id="366" r:id="rId16"/>
    <p:sldId id="365" r:id="rId17"/>
    <p:sldId id="364" r:id="rId18"/>
    <p:sldId id="363" r:id="rId19"/>
    <p:sldId id="362" r:id="rId20"/>
    <p:sldId id="361" r:id="rId21"/>
    <p:sldId id="359" r:id="rId22"/>
    <p:sldId id="356" r:id="rId23"/>
    <p:sldId id="354" r:id="rId24"/>
    <p:sldId id="352" r:id="rId25"/>
    <p:sldId id="351" r:id="rId26"/>
    <p:sldId id="349" r:id="rId27"/>
    <p:sldId id="347" r:id="rId28"/>
    <p:sldId id="344" r:id="rId29"/>
    <p:sldId id="342" r:id="rId30"/>
    <p:sldId id="340" r:id="rId31"/>
    <p:sldId id="338" r:id="rId32"/>
    <p:sldId id="336" r:id="rId33"/>
    <p:sldId id="334" r:id="rId34"/>
    <p:sldId id="333" r:id="rId35"/>
    <p:sldId id="331" r:id="rId36"/>
    <p:sldId id="329" r:id="rId37"/>
    <p:sldId id="327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3860" y="3059430"/>
            <a:ext cx="376428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77090"/>
            <a:ext cx="11340000" cy="2717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1039" y="2574591"/>
            <a:ext cx="2228010" cy="37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05" y="3078685"/>
            <a:ext cx="11340000" cy="3714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3226" y="3335826"/>
            <a:ext cx="1980453" cy="41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8868" y="5183432"/>
            <a:ext cx="1590075" cy="41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2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58" y="1147789"/>
            <a:ext cx="1409168" cy="4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879" y="3968776"/>
            <a:ext cx="1742418" cy="37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5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2091853"/>
            <a:ext cx="1228261" cy="40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277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69118" y="4629452"/>
            <a:ext cx="1209219" cy="4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13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2780870"/>
            <a:ext cx="11340000" cy="970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4793" y="3117161"/>
            <a:ext cx="952141" cy="29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1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1996657"/>
            <a:ext cx="1704332" cy="51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4771676"/>
            <a:ext cx="1399647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2951286"/>
            <a:ext cx="142821" cy="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5994" y="2951286"/>
            <a:ext cx="1371083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7355" y="4792673"/>
            <a:ext cx="1894760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7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120" y="2090383"/>
            <a:ext cx="2399395" cy="4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2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1328719"/>
            <a:ext cx="1037833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740" y="3977252"/>
            <a:ext cx="1256826" cy="52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8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2061932"/>
            <a:ext cx="1999496" cy="51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9269" y="3900072"/>
            <a:ext cx="1494861" cy="4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3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1119039"/>
            <a:ext cx="1923324" cy="4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133" y="4004640"/>
            <a:ext cx="2237531" cy="30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725240"/>
            <a:ext cx="11340000" cy="17827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10015" y="4797425"/>
            <a:ext cx="159956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4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463" y="3960817"/>
            <a:ext cx="1571032" cy="41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4836" y="2118976"/>
            <a:ext cx="2189924" cy="46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5195"/>
            <a:ext cx="11340000" cy="8286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20050" y="4622375"/>
            <a:ext cx="2923072" cy="51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228160"/>
            <a:ext cx="11340000" cy="854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2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6196" y="1290985"/>
            <a:ext cx="1999496" cy="47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9193" y="4027884"/>
            <a:ext cx="1856675" cy="51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725240"/>
            <a:ext cx="11340000" cy="18352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72192" y="5031109"/>
            <a:ext cx="2427959" cy="30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05335"/>
            <a:ext cx="11340000" cy="2722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01946" y="1542179"/>
            <a:ext cx="1609118" cy="42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90" y="3006295"/>
            <a:ext cx="11340000" cy="37033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97180" y="4199369"/>
            <a:ext cx="142821" cy="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6702" y="4199369"/>
            <a:ext cx="2789773" cy="51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8742" y="5125195"/>
            <a:ext cx="2075667" cy="51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3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1176793"/>
            <a:ext cx="1513904" cy="41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2871" y="3028445"/>
            <a:ext cx="133299" cy="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881" y="3028445"/>
            <a:ext cx="2351788" cy="51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620600"/>
            <a:ext cx="11340000" cy="2876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8070" y="1934838"/>
            <a:ext cx="2285138" cy="40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0" y="3253310"/>
            <a:ext cx="11340000" cy="3604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77116" y="3434498"/>
            <a:ext cx="999748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3766" y="5294063"/>
            <a:ext cx="1237783" cy="4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2224869"/>
            <a:ext cx="2389874" cy="4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27829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25037" y="4673232"/>
            <a:ext cx="142821" cy="8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559" y="4720886"/>
            <a:ext cx="1456775" cy="4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2995894"/>
            <a:ext cx="2189924" cy="5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21050"/>
            <a:ext cx="11340000" cy="8436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29640" y="4489484"/>
            <a:ext cx="1475817" cy="51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375" y="4805885"/>
            <a:ext cx="11340000" cy="1946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9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3501" y="1167697"/>
            <a:ext cx="142820" cy="7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3022" y="1272864"/>
            <a:ext cx="1551989" cy="30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493215"/>
            <a:ext cx="11340000" cy="41216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25408" y="2808063"/>
            <a:ext cx="142821" cy="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5080" y="2922553"/>
            <a:ext cx="1275869" cy="3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44350" y="5851599"/>
            <a:ext cx="999748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35" y="323420"/>
            <a:ext cx="11340000" cy="2971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5925" y="1580507"/>
            <a:ext cx="2389874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925015"/>
            <a:ext cx="11340000" cy="40344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12324" y="3239757"/>
            <a:ext cx="1542468" cy="41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5800" y="6282265"/>
            <a:ext cx="1123526" cy="41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5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0025" y="2293594"/>
            <a:ext cx="1409168" cy="46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7495"/>
            <a:ext cx="11340000" cy="31075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43245" y="5185500"/>
            <a:ext cx="1428211" cy="31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1223839"/>
            <a:ext cx="1590075" cy="4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856" y="3138305"/>
            <a:ext cx="1761460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0" y="323420"/>
            <a:ext cx="11340000" cy="2960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2852" y="1622173"/>
            <a:ext cx="2408916" cy="50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96770"/>
            <a:ext cx="11340000" cy="40998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88145" y="4379276"/>
            <a:ext cx="1494861" cy="51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7717" y="5380401"/>
            <a:ext cx="1504382" cy="41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4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2226180"/>
            <a:ext cx="1713853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645105"/>
            <a:ext cx="11340000" cy="19354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49220" y="4998954"/>
            <a:ext cx="1342518" cy="4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4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795" y="2977516"/>
            <a:ext cx="1970931" cy="4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612" y="3806616"/>
            <a:ext cx="818841" cy="41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5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3375" y="1099984"/>
            <a:ext cx="142821" cy="7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9168" y="1099984"/>
            <a:ext cx="1114005" cy="5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690" y="2976033"/>
            <a:ext cx="1456775" cy="4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576015"/>
            <a:ext cx="11340000" cy="20214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97330" y="5777459"/>
            <a:ext cx="133299" cy="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960" y="5777459"/>
            <a:ext cx="2123274" cy="41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1235"/>
            <a:ext cx="11340000" cy="3577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5995" y="2605446"/>
            <a:ext cx="142820" cy="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8540" y="2605446"/>
            <a:ext cx="2009017" cy="41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40" y="4014675"/>
            <a:ext cx="11340000" cy="28158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92243" y="6162338"/>
            <a:ext cx="1418690" cy="41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3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2241" y="1166784"/>
            <a:ext cx="942619" cy="4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853" y="3034274"/>
            <a:ext cx="133299" cy="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647" y="3034274"/>
            <a:ext cx="790277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509340"/>
            <a:ext cx="11340000" cy="186260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49186" y="4748135"/>
            <a:ext cx="133299" cy="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4753" y="4748135"/>
            <a:ext cx="2818337" cy="4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04700"/>
            <a:ext cx="11340000" cy="2728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2226" y="1635239"/>
            <a:ext cx="942619" cy="37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20" y="2933905"/>
            <a:ext cx="11340000" cy="37909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84112" y="3362530"/>
            <a:ext cx="666498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6052" y="5124658"/>
            <a:ext cx="923576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5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9647" y="2102389"/>
            <a:ext cx="1847153" cy="51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2367" y="3972774"/>
            <a:ext cx="142821" cy="7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0327" y="4020488"/>
            <a:ext cx="2085188" cy="37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6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2243866"/>
            <a:ext cx="1799546" cy="4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4140528"/>
            <a:ext cx="1742418" cy="4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548845"/>
            <a:ext cx="11340000" cy="3658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5363" y="1701571"/>
            <a:ext cx="1323476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942285"/>
            <a:ext cx="11340000" cy="28731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6598" y="4247737"/>
            <a:ext cx="1713853" cy="41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5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1301100"/>
            <a:ext cx="1123526" cy="40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40" y="3500960"/>
            <a:ext cx="11340000" cy="28622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3174" y="4808058"/>
            <a:ext cx="1666246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5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6549" y="2264343"/>
            <a:ext cx="2237531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649810"/>
            <a:ext cx="11340000" cy="2635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7692" y="1719103"/>
            <a:ext cx="2151838" cy="4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05" y="3034870"/>
            <a:ext cx="11340000" cy="3714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11841" y="3320582"/>
            <a:ext cx="142821" cy="7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9221" y="3311058"/>
            <a:ext cx="2389874" cy="53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8390" y="5177712"/>
            <a:ext cx="1247304" cy="41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2101436"/>
            <a:ext cx="1532947" cy="51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2267" y="3026351"/>
            <a:ext cx="1380604" cy="4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2024-10-09T12:20:22Z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