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3"/>
    <p:sldId id="429" r:id="rId4"/>
    <p:sldId id="428" r:id="rId5"/>
    <p:sldId id="426" r:id="rId6"/>
    <p:sldId id="424" r:id="rId7"/>
    <p:sldId id="422" r:id="rId8"/>
    <p:sldId id="419" r:id="rId9"/>
    <p:sldId id="418" r:id="rId10"/>
    <p:sldId id="417" r:id="rId11"/>
    <p:sldId id="415" r:id="rId12"/>
    <p:sldId id="414" r:id="rId13"/>
    <p:sldId id="412" r:id="rId14"/>
    <p:sldId id="409" r:id="rId15"/>
    <p:sldId id="408" r:id="rId16"/>
    <p:sldId id="406" r:id="rId17"/>
    <p:sldId id="404" r:id="rId18"/>
    <p:sldId id="402" r:id="rId19"/>
    <p:sldId id="400" r:id="rId20"/>
    <p:sldId id="398" r:id="rId21"/>
    <p:sldId id="397" r:id="rId22"/>
    <p:sldId id="395" r:id="rId23"/>
    <p:sldId id="393" r:id="rId24"/>
    <p:sldId id="392" r:id="rId25"/>
    <p:sldId id="391" r:id="rId26"/>
    <p:sldId id="389" r:id="rId27"/>
    <p:sldId id="388" r:id="rId28"/>
    <p:sldId id="386" r:id="rId29"/>
    <p:sldId id="385" r:id="rId30"/>
    <p:sldId id="384" r:id="rId31"/>
    <p:sldId id="383" r:id="rId32"/>
    <p:sldId id="380" r:id="rId33"/>
    <p:sldId id="379" r:id="rId34"/>
    <p:sldId id="377" r:id="rId35"/>
    <p:sldId id="375" r:id="rId36"/>
    <p:sldId id="373" r:id="rId37"/>
    <p:sldId id="372" r:id="rId38"/>
    <p:sldId id="369" r:id="rId39"/>
    <p:sldId id="368" r:id="rId40"/>
    <p:sldId id="366" r:id="rId41"/>
    <p:sldId id="365" r:id="rId42"/>
    <p:sldId id="363" r:id="rId43"/>
    <p:sldId id="362" r:id="rId44"/>
    <p:sldId id="361" r:id="rId45"/>
    <p:sldId id="359" r:id="rId46"/>
    <p:sldId id="358" r:id="rId47"/>
    <p:sldId id="357" r:id="rId48"/>
    <p:sldId id="356" r:id="rId49"/>
    <p:sldId id="354" r:id="rId50"/>
    <p:sldId id="352" r:id="rId51"/>
    <p:sldId id="350" r:id="rId52"/>
    <p:sldId id="349" r:id="rId53"/>
    <p:sldId id="347" r:id="rId54"/>
    <p:sldId id="346" r:id="rId55"/>
    <p:sldId id="345" r:id="rId56"/>
    <p:sldId id="343" r:id="rId57"/>
    <p:sldId id="341" r:id="rId58"/>
    <p:sldId id="339" r:id="rId59"/>
    <p:sldId id="338" r:id="rId60"/>
    <p:sldId id="336" r:id="rId61"/>
    <p:sldId id="334" r:id="rId62"/>
    <p:sldId id="333" r:id="rId63"/>
    <p:sldId id="330" r:id="rId64"/>
    <p:sldId id="329" r:id="rId65"/>
    <p:sldId id="328" r:id="rId66"/>
    <p:sldId id="326" r:id="rId67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3" Type="http://schemas.openxmlformats.org/officeDocument/2006/relationships/tags" Target="tags/tag1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handoutMaster" Target="handoutMasters/handoutMaster1.xml"/><Relationship Id="rId68" Type="http://schemas.openxmlformats.org/officeDocument/2006/relationships/notesMaster" Target="notesMasters/notesMaster1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6.png"/><Relationship Id="rId1" Type="http://schemas.openxmlformats.org/officeDocument/2006/relationships/image" Target="../media/image9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image" Target="../media/image10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8.png"/><Relationship Id="rId1" Type="http://schemas.openxmlformats.org/officeDocument/2006/relationships/image" Target="../media/image10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0" y="3074670"/>
            <a:ext cx="457200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61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33605"/>
            <a:ext cx="11340000" cy="3139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7960" y="1382938"/>
            <a:ext cx="952141" cy="29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4938" y="2623538"/>
            <a:ext cx="923576" cy="29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638755"/>
            <a:ext cx="11340000" cy="327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44333" y="4467278"/>
            <a:ext cx="647455" cy="2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5290" y="5705301"/>
            <a:ext cx="866448" cy="29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6524" y="6324313"/>
            <a:ext cx="1275869" cy="29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3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853260"/>
            <a:ext cx="11340000" cy="6857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17495"/>
            <a:ext cx="11340000" cy="24621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6088" y="3870187"/>
            <a:ext cx="295163" cy="29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9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71660"/>
            <a:ext cx="333249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2921777"/>
            <a:ext cx="285642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4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71901"/>
            <a:ext cx="295163" cy="29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994355"/>
            <a:ext cx="11340000" cy="24828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3854" y="4175791"/>
            <a:ext cx="276120" cy="28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0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71672"/>
            <a:ext cx="333249" cy="29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24828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4114831"/>
            <a:ext cx="266599" cy="28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2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71830"/>
            <a:ext cx="295163" cy="29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540"/>
            <a:ext cx="11340000" cy="24704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4239691"/>
            <a:ext cx="285642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11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62405"/>
            <a:ext cx="295163" cy="305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1413080"/>
            <a:ext cx="11340000" cy="25519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98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870"/>
            <a:ext cx="11340000" cy="362180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00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196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31388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89250"/>
            <a:ext cx="11340000" cy="303898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0600"/>
            <a:ext cx="11340000" cy="3163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376" y="849313"/>
            <a:ext cx="276120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854" y="1468747"/>
            <a:ext cx="285642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290" y="2097711"/>
            <a:ext cx="342770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290" y="2717144"/>
            <a:ext cx="342770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854" y="3346108"/>
            <a:ext cx="295163" cy="2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40" y="3784805"/>
            <a:ext cx="11340000" cy="305563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59246" y="3966233"/>
            <a:ext cx="276120" cy="2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160" y="4596459"/>
            <a:ext cx="342770" cy="28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9246" y="5847361"/>
            <a:ext cx="276120" cy="28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9724" y="6468037"/>
            <a:ext cx="295163" cy="28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57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321295"/>
            <a:ext cx="285642" cy="30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0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17"/>
          <a:stretch>
            <a:fillRect/>
          </a:stretch>
        </p:blipFill>
        <p:spPr>
          <a:xfrm>
            <a:off x="360045" y="4652645"/>
            <a:ext cx="11339830" cy="18724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83"/>
          <a:stretch>
            <a:fillRect/>
          </a:stretch>
        </p:blipFill>
        <p:spPr>
          <a:xfrm>
            <a:off x="623570" y="1052625"/>
            <a:ext cx="11339830" cy="18074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925650"/>
            <a:ext cx="11340000" cy="318885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281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600"/>
            <a:ext cx="11340000" cy="3122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45" y="773370"/>
            <a:ext cx="342770" cy="2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31" y="1394000"/>
            <a:ext cx="276120" cy="2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045" y="2014630"/>
            <a:ext cx="342770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609" y="2644808"/>
            <a:ext cx="295163" cy="2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609" y="3265438"/>
            <a:ext cx="285642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95" y="3869895"/>
            <a:ext cx="11340000" cy="31139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31001" y="4022258"/>
            <a:ext cx="276120" cy="28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915" y="4641233"/>
            <a:ext cx="342770" cy="28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1479" y="5260208"/>
            <a:ext cx="285642" cy="3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1479" y="5888705"/>
            <a:ext cx="295163" cy="28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1001" y="6517203"/>
            <a:ext cx="276120" cy="28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00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140710"/>
            <a:ext cx="5419090" cy="10420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960" y="4170680"/>
            <a:ext cx="5419090" cy="12807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9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0931" y="1701924"/>
            <a:ext cx="295163" cy="29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717290"/>
            <a:ext cx="5419090" cy="10420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960" y="4747260"/>
            <a:ext cx="5419090" cy="1280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7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5239" y="957274"/>
            <a:ext cx="266599" cy="28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352" y="1558654"/>
            <a:ext cx="314206" cy="30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7128" y="2799598"/>
            <a:ext cx="333249" cy="29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149090"/>
            <a:ext cx="5419090" cy="10420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715" y="5179060"/>
            <a:ext cx="5419090" cy="1280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9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81662"/>
            <a:ext cx="333249" cy="28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27275"/>
            <a:ext cx="11340000" cy="21771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463" y="3389603"/>
            <a:ext cx="295163" cy="29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3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4886" y="1655073"/>
            <a:ext cx="238035" cy="28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55" y="3188335"/>
            <a:ext cx="5419090" cy="10420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485" y="4218305"/>
            <a:ext cx="5419090" cy="1280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9162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84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7360"/>
            <a:ext cx="11340000" cy="382995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66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1095"/>
            <a:ext cx="11340000" cy="234792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86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1050"/>
            <a:ext cx="11340000" cy="241453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321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95200"/>
            <a:ext cx="11340000" cy="1931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805575"/>
            <a:ext cx="333249" cy="28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526870"/>
            <a:ext cx="11340000" cy="1939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609" y="2708442"/>
            <a:ext cx="295163" cy="28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20440"/>
            <a:ext cx="11340000" cy="24977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7984" y="4563443"/>
            <a:ext cx="295163" cy="29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33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55"/>
          <a:stretch>
            <a:fillRect/>
          </a:stretch>
        </p:blipFill>
        <p:spPr>
          <a:xfrm>
            <a:off x="360045" y="4653280"/>
            <a:ext cx="11339830" cy="194353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94"/>
          <a:stretch>
            <a:fillRect/>
          </a:stretch>
        </p:blipFill>
        <p:spPr>
          <a:xfrm>
            <a:off x="551815" y="908480"/>
            <a:ext cx="11339830" cy="11641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72845"/>
            <a:ext cx="11340000" cy="311392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224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1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62254"/>
            <a:ext cx="266599" cy="28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2293478"/>
            <a:ext cx="295163" cy="29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360045" y="3534410"/>
            <a:ext cx="8400460" cy="24828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7506" y="3687403"/>
            <a:ext cx="266599" cy="28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1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90718"/>
            <a:ext cx="285642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3016975"/>
            <a:ext cx="295163" cy="2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71595"/>
            <a:ext cx="11340000" cy="19982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9420" y="4943692"/>
            <a:ext cx="333249" cy="29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5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995411"/>
            <a:ext cx="276120" cy="29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70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81"/>
          <a:stretch>
            <a:fillRect/>
          </a:stretch>
        </p:blipFill>
        <p:spPr>
          <a:xfrm>
            <a:off x="360045" y="4365625"/>
            <a:ext cx="11339830" cy="122344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19"/>
          <a:stretch>
            <a:fillRect/>
          </a:stretch>
        </p:blipFill>
        <p:spPr>
          <a:xfrm>
            <a:off x="436245" y="908480"/>
            <a:ext cx="11339830" cy="24817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00" y="3390470"/>
            <a:ext cx="11340000" cy="320550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9669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81126"/>
            <a:ext cx="285642" cy="3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3655023"/>
            <a:ext cx="276120" cy="28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7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042950"/>
            <a:ext cx="285642" cy="3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7565"/>
            <a:ext cx="11340000" cy="33553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6860"/>
            <a:ext cx="11340000" cy="3205506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611710"/>
            <a:ext cx="11340000" cy="31805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789250"/>
            <a:ext cx="11340000" cy="3188854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26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523185"/>
            <a:ext cx="11340000" cy="192330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50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645105"/>
            <a:ext cx="11340000" cy="2511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96" y="3807460"/>
            <a:ext cx="266599" cy="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410" y="5077655"/>
            <a:ext cx="333249" cy="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5462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32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91677"/>
            <a:ext cx="342770" cy="29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7315"/>
            <a:ext cx="11340000" cy="31805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2420153"/>
            <a:ext cx="295163" cy="28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3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42946"/>
            <a:ext cx="342770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3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52631"/>
            <a:ext cx="295163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395810"/>
            <a:ext cx="11340000" cy="27434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069160"/>
            <a:ext cx="11340000" cy="3663436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10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573350"/>
            <a:ext cx="11340000" cy="3147224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1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072125"/>
            <a:ext cx="333249" cy="29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5015"/>
            <a:ext cx="11340000" cy="32304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984" y="3087015"/>
            <a:ext cx="285642" cy="29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8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042915"/>
            <a:ext cx="276120" cy="28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549275"/>
            <a:ext cx="11038205" cy="3180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3644900"/>
            <a:ext cx="11038205" cy="304292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09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80970"/>
            <a:ext cx="11340000" cy="253942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9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722017"/>
            <a:ext cx="266599" cy="28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7405"/>
            <a:ext cx="11340000" cy="6196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9420" y="3140406"/>
            <a:ext cx="333249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3573350"/>
            <a:ext cx="11340000" cy="1392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3348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0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90" y="1562940"/>
            <a:ext cx="11340000" cy="724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682" y="1772623"/>
            <a:ext cx="8969168" cy="37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517980"/>
            <a:ext cx="11340000" cy="2522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6676" y="3272901"/>
            <a:ext cx="10197430" cy="36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7053" y="4534289"/>
            <a:ext cx="9426196" cy="3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28550"/>
            <a:ext cx="11340000" cy="3234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8221" y="3495652"/>
            <a:ext cx="561763" cy="2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3"/>
          <a:stretch>
            <a:fillRect/>
          </a:stretch>
        </p:blipFill>
        <p:spPr>
          <a:xfrm>
            <a:off x="454660" y="4049395"/>
            <a:ext cx="11339830" cy="2548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90" y="4211633"/>
            <a:ext cx="1418690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5824" y="5488840"/>
            <a:ext cx="1380604" cy="36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1416" y="6117912"/>
            <a:ext cx="1485340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07"/>
          <a:stretch>
            <a:fillRect/>
          </a:stretch>
        </p:blipFill>
        <p:spPr>
          <a:xfrm>
            <a:off x="695325" y="1196770"/>
            <a:ext cx="11339830" cy="64473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627370" y="1355841"/>
            <a:ext cx="780755" cy="29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1235"/>
            <a:ext cx="11340000" cy="32263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644900"/>
            <a:ext cx="7481570" cy="3235325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8845"/>
            <a:ext cx="11340000" cy="19690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333195"/>
            <a:ext cx="11340000" cy="452517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1071818"/>
            <a:ext cx="295163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4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948013"/>
            <a:ext cx="285642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07"/>
          <a:stretch>
            <a:fillRect/>
          </a:stretch>
        </p:blipFill>
        <p:spPr>
          <a:xfrm>
            <a:off x="360045" y="4149090"/>
            <a:ext cx="11339830" cy="1921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506" y="4349581"/>
            <a:ext cx="266599" cy="28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85"/>
          <a:stretch>
            <a:fillRect/>
          </a:stretch>
        </p:blipFill>
        <p:spPr>
          <a:xfrm>
            <a:off x="407670" y="1124380"/>
            <a:ext cx="11339830" cy="18550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7045" y="1319913"/>
            <a:ext cx="333249" cy="28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79625"/>
            <a:ext cx="11340000" cy="319750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88800" y="3199155"/>
            <a:ext cx="333249" cy="28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6886" y="4449524"/>
            <a:ext cx="266599" cy="29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2024-10-09T06:46:24Z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