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3"/>
    <p:sldId id="426" r:id="rId4"/>
    <p:sldId id="424" r:id="rId5"/>
    <p:sldId id="422" r:id="rId6"/>
    <p:sldId id="420" r:id="rId7"/>
    <p:sldId id="418" r:id="rId8"/>
    <p:sldId id="416" r:id="rId9"/>
    <p:sldId id="414" r:id="rId10"/>
    <p:sldId id="412" r:id="rId11"/>
    <p:sldId id="411" r:id="rId12"/>
    <p:sldId id="410" r:id="rId13"/>
    <p:sldId id="409" r:id="rId14"/>
    <p:sldId id="407" r:id="rId15"/>
    <p:sldId id="405" r:id="rId16"/>
    <p:sldId id="403" r:id="rId17"/>
    <p:sldId id="401" r:id="rId18"/>
    <p:sldId id="399" r:id="rId19"/>
    <p:sldId id="397" r:id="rId20"/>
    <p:sldId id="395" r:id="rId21"/>
    <p:sldId id="393" r:id="rId22"/>
    <p:sldId id="391" r:id="rId23"/>
    <p:sldId id="389" r:id="rId24"/>
    <p:sldId id="388" r:id="rId25"/>
    <p:sldId id="387" r:id="rId26"/>
    <p:sldId id="385" r:id="rId27"/>
    <p:sldId id="384" r:id="rId28"/>
    <p:sldId id="383" r:id="rId29"/>
    <p:sldId id="382" r:id="rId30"/>
    <p:sldId id="379" r:id="rId31"/>
    <p:sldId id="377" r:id="rId32"/>
    <p:sldId id="375" r:id="rId33"/>
    <p:sldId id="373" r:id="rId34"/>
    <p:sldId id="372" r:id="rId35"/>
    <p:sldId id="371" r:id="rId36"/>
    <p:sldId id="370" r:id="rId37"/>
    <p:sldId id="369" r:id="rId38"/>
    <p:sldId id="366" r:id="rId39"/>
    <p:sldId id="365" r:id="rId40"/>
    <p:sldId id="362" r:id="rId41"/>
    <p:sldId id="360" r:id="rId42"/>
    <p:sldId id="358" r:id="rId43"/>
    <p:sldId id="357" r:id="rId44"/>
    <p:sldId id="355" r:id="rId45"/>
    <p:sldId id="354" r:id="rId46"/>
    <p:sldId id="353" r:id="rId47"/>
    <p:sldId id="351" r:id="rId48"/>
    <p:sldId id="350" r:id="rId49"/>
    <p:sldId id="348" r:id="rId50"/>
    <p:sldId id="346" r:id="rId51"/>
    <p:sldId id="345" r:id="rId52"/>
    <p:sldId id="344" r:id="rId53"/>
    <p:sldId id="342" r:id="rId54"/>
    <p:sldId id="341" r:id="rId55"/>
    <p:sldId id="339" r:id="rId56"/>
    <p:sldId id="338" r:id="rId57"/>
    <p:sldId id="336" r:id="rId58"/>
    <p:sldId id="335" r:id="rId59"/>
    <p:sldId id="333" r:id="rId60"/>
    <p:sldId id="331" r:id="rId61"/>
    <p:sldId id="329" r:id="rId62"/>
    <p:sldId id="328" r:id="rId63"/>
    <p:sldId id="326" r:id="rId64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9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gs" Target="tags/tag1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handoutMaster" Target="handoutMasters/handoutMaster1.xml"/><Relationship Id="rId65" Type="http://schemas.openxmlformats.org/officeDocument/2006/relationships/notesMaster" Target="notesMasters/notesMaster1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4.png"/><Relationship Id="rId1" Type="http://schemas.openxmlformats.org/officeDocument/2006/relationships/image" Target="../media/image9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9.png"/><Relationship Id="rId1" Type="http://schemas.openxmlformats.org/officeDocument/2006/relationships/image" Target="../media/image9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1.png"/><Relationship Id="rId1" Type="http://schemas.openxmlformats.org/officeDocument/2006/relationships/image" Target="../media/image10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080" y="3063240"/>
            <a:ext cx="481584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140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4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1881754"/>
            <a:ext cx="1437732" cy="36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125" y="2511425"/>
            <a:ext cx="146621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8950" y="3192780"/>
            <a:ext cx="159321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2090" y="3931048"/>
            <a:ext cx="923576" cy="2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8312" y="4617323"/>
            <a:ext cx="1142569" cy="2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83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3260"/>
            <a:ext cx="11340000" cy="2462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843" y="3664438"/>
            <a:ext cx="295163" cy="29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7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62308"/>
            <a:ext cx="266599" cy="28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1801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463" y="4095405"/>
            <a:ext cx="295163" cy="3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9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81001"/>
            <a:ext cx="333249" cy="28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2433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9420" y="4114695"/>
            <a:ext cx="333249" cy="28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7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62308"/>
            <a:ext cx="266599" cy="28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24415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4032673"/>
            <a:ext cx="295163" cy="2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2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42940"/>
            <a:ext cx="295163" cy="28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89250"/>
            <a:ext cx="11340000" cy="23919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609" y="3960783"/>
            <a:ext cx="285642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89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91639"/>
            <a:ext cx="333249" cy="28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1413080"/>
            <a:ext cx="11340000" cy="25695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75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477590"/>
            <a:ext cx="11340000" cy="253652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92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29331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8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495"/>
            <a:ext cx="11340000" cy="2313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3860890"/>
            <a:ext cx="266599" cy="2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057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917121"/>
            <a:ext cx="333249" cy="29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1517102"/>
            <a:ext cx="295163" cy="29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126608"/>
            <a:ext cx="266599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2726589"/>
            <a:ext cx="295163" cy="29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506" y="3336094"/>
            <a:ext cx="266599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864180"/>
            <a:ext cx="11340000" cy="299508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73854" y="3978641"/>
            <a:ext cx="295163" cy="28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376" y="4579565"/>
            <a:ext cx="266599" cy="28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5290" y="5180489"/>
            <a:ext cx="333249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4333" y="5781413"/>
            <a:ext cx="295163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4333" y="6391876"/>
            <a:ext cx="295163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36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61"/>
          <a:stretch>
            <a:fillRect/>
          </a:stretch>
        </p:blipFill>
        <p:spPr>
          <a:xfrm>
            <a:off x="335280" y="4364990"/>
            <a:ext cx="11339830" cy="18717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3260"/>
            <a:ext cx="11340000" cy="36767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39"/>
          <a:stretch>
            <a:fillRect/>
          </a:stretch>
        </p:blipFill>
        <p:spPr>
          <a:xfrm>
            <a:off x="426085" y="1052625"/>
            <a:ext cx="11339830" cy="17883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737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976188"/>
            <a:ext cx="333249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1585693"/>
            <a:ext cx="333249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185674"/>
            <a:ext cx="266599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2795180"/>
            <a:ext cx="295163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3385638"/>
            <a:ext cx="295163" cy="30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149295"/>
            <a:ext cx="11340000" cy="237127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4333" y="4187387"/>
            <a:ext cx="295163" cy="29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854" y="5396835"/>
            <a:ext cx="295163" cy="28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3376" y="5996797"/>
            <a:ext cx="266599" cy="28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5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985800"/>
            <a:ext cx="333249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1586406"/>
            <a:ext cx="266599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7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3466312"/>
            <a:ext cx="247556" cy="2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4004945"/>
            <a:ext cx="5843270" cy="14135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5418455"/>
            <a:ext cx="5843270" cy="1128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6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6624" y="2904631"/>
            <a:ext cx="295163" cy="29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362" y="3515566"/>
            <a:ext cx="333249" cy="28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364990"/>
            <a:ext cx="5843270" cy="14135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5778500"/>
            <a:ext cx="5843270" cy="1128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4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7556" y="2177477"/>
            <a:ext cx="304685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3123" y="4017427"/>
            <a:ext cx="238035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293235"/>
            <a:ext cx="5843270" cy="14135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5706745"/>
            <a:ext cx="5843270" cy="1128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39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069160"/>
            <a:ext cx="11340000" cy="363540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0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52408"/>
            <a:ext cx="266599" cy="28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205685"/>
            <a:ext cx="11340000" cy="2433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1943" y="3377443"/>
            <a:ext cx="295163" cy="29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1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294963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60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1050"/>
            <a:ext cx="11340000" cy="239606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085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0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81007"/>
            <a:ext cx="333249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2872028"/>
            <a:ext cx="295163" cy="3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8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71601"/>
            <a:ext cx="295163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1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93"/>
          <a:stretch>
            <a:fillRect/>
          </a:stretch>
        </p:blipFill>
        <p:spPr>
          <a:xfrm>
            <a:off x="360045" y="4364990"/>
            <a:ext cx="11339830" cy="237596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69"/>
          <a:stretch>
            <a:fillRect/>
          </a:stretch>
        </p:blipFill>
        <p:spPr>
          <a:xfrm>
            <a:off x="479425" y="797990"/>
            <a:ext cx="11339830" cy="11368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50290"/>
            <a:ext cx="11340000" cy="295790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903040"/>
            <a:ext cx="11340000" cy="1883803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065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22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71959"/>
            <a:ext cx="295163" cy="29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925"/>
            <a:ext cx="11340000" cy="252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2367197"/>
            <a:ext cx="266599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4755720"/>
            <a:ext cx="11340000" cy="169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9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62068"/>
            <a:ext cx="295163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3260"/>
            <a:ext cx="11340000" cy="2916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4655" y="2967636"/>
            <a:ext cx="333249" cy="2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4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43114"/>
            <a:ext cx="266599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899795"/>
            <a:ext cx="2183130" cy="24053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13305"/>
            <a:ext cx="11340000" cy="1784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3698" y="3356459"/>
            <a:ext cx="295163" cy="2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405130"/>
            <a:ext cx="11111865" cy="3659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3933190"/>
            <a:ext cx="11111865" cy="29146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5409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773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77290"/>
            <a:ext cx="11340000" cy="359409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4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43064"/>
            <a:ext cx="333249" cy="2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855210"/>
            <a:ext cx="333249" cy="2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42988"/>
            <a:ext cx="295163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79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297442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745"/>
            <a:ext cx="11340000" cy="35527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10"/>
          <a:stretch>
            <a:fillRect/>
          </a:stretch>
        </p:blipFill>
        <p:spPr>
          <a:xfrm>
            <a:off x="407670" y="4317365"/>
            <a:ext cx="11339830" cy="250423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43"/>
          <a:stretch>
            <a:fillRect/>
          </a:stretch>
        </p:blipFill>
        <p:spPr>
          <a:xfrm>
            <a:off x="695960" y="980235"/>
            <a:ext cx="11339830" cy="12219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202385"/>
            <a:ext cx="11340000" cy="3094229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7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52643"/>
            <a:ext cx="276120" cy="2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3456772"/>
            <a:ext cx="333249" cy="2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3485"/>
            <a:ext cx="11340000" cy="18342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7984" y="4834997"/>
            <a:ext cx="295163" cy="28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52351"/>
            <a:ext cx="295163" cy="28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6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00960"/>
            <a:ext cx="11340000" cy="2375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655" y="3644056"/>
            <a:ext cx="333249" cy="28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7"/>
          <a:stretch>
            <a:fillRect/>
          </a:stretch>
        </p:blipFill>
        <p:spPr>
          <a:xfrm>
            <a:off x="360045" y="980235"/>
            <a:ext cx="11339830" cy="3666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85"/>
          <a:stretch>
            <a:fillRect/>
          </a:stretch>
        </p:blipFill>
        <p:spPr>
          <a:xfrm>
            <a:off x="360045" y="4646930"/>
            <a:ext cx="11339830" cy="180637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23"/>
          <a:stretch>
            <a:fillRect/>
          </a:stretch>
        </p:blipFill>
        <p:spPr>
          <a:xfrm>
            <a:off x="504190" y="971345"/>
            <a:ext cx="11339830" cy="1747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564970"/>
            <a:ext cx="11340000" cy="3057049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8229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2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42950"/>
            <a:ext cx="266599" cy="28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502355"/>
            <a:ext cx="11340000" cy="17929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3219" y="4664480"/>
            <a:ext cx="295163" cy="28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0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71759"/>
            <a:ext cx="295163" cy="29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27280"/>
            <a:ext cx="11340000" cy="3565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54"/>
          <a:stretch>
            <a:fillRect/>
          </a:stretch>
        </p:blipFill>
        <p:spPr>
          <a:xfrm>
            <a:off x="360045" y="4292600"/>
            <a:ext cx="11339830" cy="23766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52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46"/>
          <a:stretch>
            <a:fillRect/>
          </a:stretch>
        </p:blipFill>
        <p:spPr>
          <a:xfrm>
            <a:off x="335915" y="836725"/>
            <a:ext cx="11339830" cy="68029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21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429205"/>
            <a:ext cx="11340000" cy="1792918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39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1662673"/>
            <a:ext cx="1513904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12545"/>
            <a:ext cx="11340000" cy="3693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8585" y="2997200"/>
            <a:ext cx="1006729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1284" y="3624949"/>
            <a:ext cx="7474308" cy="37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9535" y="4772025"/>
            <a:ext cx="1029589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31284" y="5422930"/>
            <a:ext cx="2313702" cy="36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bldLvl="0" animBg="1"/>
      <p:bldP spid="14" grpId="0" bldLvl="0" animBg="1"/>
      <p:bldP spid="22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38075"/>
            <a:ext cx="11340000" cy="3098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28" y="3378831"/>
            <a:ext cx="552241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836875"/>
            <a:ext cx="11340000" cy="29826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21529" y="3979815"/>
            <a:ext cx="1666246" cy="36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2536" y="4618282"/>
            <a:ext cx="1732896" cy="32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7171" y="5780863"/>
            <a:ext cx="1142569" cy="29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06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53180"/>
            <a:ext cx="333249" cy="28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1989025"/>
            <a:ext cx="11340000" cy="72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06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1072327"/>
            <a:ext cx="885491" cy="28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3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150"/>
            <a:ext cx="11340000" cy="1879672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764540"/>
            <a:ext cx="7156450" cy="3910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896055"/>
            <a:ext cx="11340000" cy="19622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0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701219"/>
            <a:ext cx="333249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6815"/>
            <a:ext cx="11340000" cy="30653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463" y="3519152"/>
            <a:ext cx="295163" cy="29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5352609"/>
            <a:ext cx="266599" cy="28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0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892067"/>
            <a:ext cx="266599" cy="28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540"/>
            <a:ext cx="11340000" cy="24539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463" y="4249408"/>
            <a:ext cx="295163" cy="29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0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62039"/>
            <a:ext cx="295163" cy="2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2291637"/>
            <a:ext cx="266599" cy="28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3511702"/>
            <a:ext cx="295163" cy="2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2024-10-09T06:02:41Z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