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8" r:id="rId5"/>
    <p:sldId id="347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2637155"/>
            <a:ext cx="8183880" cy="655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17290"/>
            <a:ext cx="537972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2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7858" y="2035940"/>
            <a:ext cx="1999495" cy="41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2035940"/>
            <a:ext cx="1485340" cy="41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1561" y="2923691"/>
            <a:ext cx="1418690" cy="51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7078" y="2914146"/>
            <a:ext cx="2228010" cy="42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2923691"/>
            <a:ext cx="647455" cy="50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7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892501"/>
            <a:ext cx="771234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903051"/>
            <a:ext cx="647455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3450" y="3903051"/>
            <a:ext cx="1694811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4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2918593"/>
            <a:ext cx="1075919" cy="5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3023332"/>
            <a:ext cx="590327" cy="3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536" y="2918593"/>
            <a:ext cx="1371083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8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84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1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85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6045" y="3191238"/>
            <a:ext cx="561763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58185"/>
            <a:ext cx="11340000" cy="2649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97027" y="4377414"/>
            <a:ext cx="895012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224" y="5683260"/>
            <a:ext cx="1580554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7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81384"/>
            <a:ext cx="352292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1978762"/>
            <a:ext cx="390377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783063"/>
            <a:ext cx="352292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28538"/>
            <a:ext cx="399899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28275"/>
            <a:ext cx="457027" cy="41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0477"/>
            <a:ext cx="399899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895232"/>
            <a:ext cx="457027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38493"/>
            <a:ext cx="352292" cy="4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931962"/>
            <a:ext cx="390377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838236"/>
            <a:ext cx="352292" cy="4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5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1158889"/>
            <a:ext cx="428463" cy="22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57"/>
          <a:stretch>
            <a:fillRect/>
          </a:stretch>
        </p:blipFill>
        <p:spPr>
          <a:xfrm>
            <a:off x="335280" y="2132965"/>
            <a:ext cx="11339830" cy="719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4504" y="2352555"/>
            <a:ext cx="1209219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2"/>
          <a:stretch>
            <a:fillRect/>
          </a:stretch>
        </p:blipFill>
        <p:spPr>
          <a:xfrm>
            <a:off x="335915" y="836725"/>
            <a:ext cx="11339830" cy="18944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546555"/>
            <a:ext cx="11340000" cy="27109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95315" y="2775645"/>
            <a:ext cx="971183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4736" y="4073827"/>
            <a:ext cx="115209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060780"/>
            <a:ext cx="11340000" cy="2569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3779" y="2194515"/>
            <a:ext cx="1171133" cy="29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2620" y="3503215"/>
            <a:ext cx="971183" cy="36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9648" y="4143236"/>
            <a:ext cx="952141" cy="30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908685"/>
            <a:ext cx="5877560" cy="103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378461"/>
            <a:ext cx="295162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429205"/>
            <a:ext cx="11340000" cy="260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66600" y="4278128"/>
            <a:ext cx="295162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3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101061"/>
            <a:ext cx="342770" cy="29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78136" y="2885260"/>
            <a:ext cx="1504382" cy="4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4665" y="2778125"/>
            <a:ext cx="6089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8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2874959"/>
            <a:ext cx="1085440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3762259"/>
            <a:ext cx="742670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7178" y="3762259"/>
            <a:ext cx="3684786" cy="51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