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980" y="3789045"/>
            <a:ext cx="336804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985715"/>
            <a:ext cx="904534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2652403"/>
            <a:ext cx="142821" cy="7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2652403"/>
            <a:ext cx="1399648" cy="5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866" y="4338139"/>
            <a:ext cx="1228261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80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2053926"/>
            <a:ext cx="856926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1987169"/>
            <a:ext cx="875969" cy="37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3722827"/>
            <a:ext cx="856926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992" y="3656071"/>
            <a:ext cx="875969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826" y="3608388"/>
            <a:ext cx="561763" cy="4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0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949739"/>
            <a:ext cx="3351536" cy="41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35" y="2779988"/>
            <a:ext cx="133299" cy="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954" y="2779988"/>
            <a:ext cx="3351536" cy="52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96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5012" y="2919449"/>
            <a:ext cx="1647204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38" y="4595973"/>
            <a:ext cx="1266347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1872913"/>
            <a:ext cx="809319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2712289"/>
            <a:ext cx="1485340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93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2043155"/>
            <a:ext cx="666498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28" y="3576890"/>
            <a:ext cx="1571032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1252755"/>
            <a:ext cx="1171133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2787716"/>
            <a:ext cx="1571032" cy="4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67" y="4541957"/>
            <a:ext cx="1171133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3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98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7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886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2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3652474"/>
            <a:ext cx="1371083" cy="51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