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565400"/>
            <a:ext cx="9067800" cy="594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789045"/>
            <a:ext cx="660654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3109279"/>
            <a:ext cx="914055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090123"/>
            <a:ext cx="1399647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4090123"/>
            <a:ext cx="1352040" cy="5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4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43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29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2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92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75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00804"/>
            <a:ext cx="457027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37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10931" y="3162648"/>
            <a:ext cx="971182" cy="29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21050"/>
            <a:ext cx="11340000" cy="23743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34560" y="4373620"/>
            <a:ext cx="1237784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7179" y="5575109"/>
            <a:ext cx="1399647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072749"/>
            <a:ext cx="457027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19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5299" y="2974269"/>
            <a:ext cx="34528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186748"/>
            <a:ext cx="390377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325" y="873125"/>
            <a:ext cx="17805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1665487"/>
            <a:ext cx="1780503" cy="29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3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662826"/>
            <a:ext cx="1742418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2254016"/>
            <a:ext cx="2199445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93315"/>
            <a:ext cx="11340000" cy="29898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34580" y="3445661"/>
            <a:ext cx="2332745" cy="3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2161" y="4045528"/>
            <a:ext cx="1904282" cy="2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6418" y="5835604"/>
            <a:ext cx="1285390" cy="2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6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226538"/>
            <a:ext cx="295163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1770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103860"/>
            <a:ext cx="295163" cy="30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0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262452"/>
            <a:ext cx="295163" cy="29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3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243500"/>
            <a:ext cx="676020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2243500"/>
            <a:ext cx="885491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50" y="2243500"/>
            <a:ext cx="1399647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968288"/>
            <a:ext cx="2475566" cy="4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2958757"/>
            <a:ext cx="561763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4045323"/>
            <a:ext cx="599848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561" y="3930948"/>
            <a:ext cx="1418691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997" y="4903138"/>
            <a:ext cx="1190176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564" y="5017514"/>
            <a:ext cx="590327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157822"/>
            <a:ext cx="1237782" cy="4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188" y="2272170"/>
            <a:ext cx="656977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1960" y="2922905"/>
            <a:ext cx="189484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