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8" r:id="rId6"/>
    <p:sldId id="337" r:id="rId7"/>
    <p:sldId id="336" r:id="rId8"/>
    <p:sldId id="334" r:id="rId9"/>
    <p:sldId id="333" r:id="rId10"/>
    <p:sldId id="331" r:id="rId11"/>
    <p:sldId id="330" r:id="rId12"/>
    <p:sldId id="329" r:id="rId13"/>
    <p:sldId id="357" r:id="rId14"/>
    <p:sldId id="328" r:id="rId15"/>
    <p:sldId id="327" r:id="rId16"/>
    <p:sldId id="35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789045"/>
            <a:ext cx="529590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3959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263390"/>
            <a:ext cx="4281170" cy="14700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5733415"/>
            <a:ext cx="4281805" cy="11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t="-173" r="-213" b="50860"/>
          <a:stretch>
            <a:fillRect/>
          </a:stretch>
        </p:blipFill>
        <p:spPr>
          <a:xfrm>
            <a:off x="360045" y="899795"/>
            <a:ext cx="11339830" cy="252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825790"/>
            <a:ext cx="418942" cy="4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399155"/>
            <a:ext cx="4281170" cy="14700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869180"/>
            <a:ext cx="4281805" cy="11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10" b="153"/>
          <a:stretch>
            <a:fillRect/>
          </a:stretch>
        </p:blipFill>
        <p:spPr>
          <a:xfrm>
            <a:off x="407670" y="1052830"/>
            <a:ext cx="11339830" cy="2520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399155"/>
            <a:ext cx="4281170" cy="14700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869180"/>
            <a:ext cx="4281805" cy="11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5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1147838"/>
            <a:ext cx="390377" cy="42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4598506"/>
            <a:ext cx="304685" cy="4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3796030"/>
            <a:ext cx="4281170" cy="14700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5266055"/>
            <a:ext cx="4281805" cy="11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360045" y="899795"/>
            <a:ext cx="11055985" cy="25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5842" y="2775531"/>
            <a:ext cx="343470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399155"/>
            <a:ext cx="4281170" cy="14700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869180"/>
            <a:ext cx="4281805" cy="11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1"/>
          <a:stretch>
            <a:fillRect/>
          </a:stretch>
        </p:blipFill>
        <p:spPr>
          <a:xfrm>
            <a:off x="695325" y="908480"/>
            <a:ext cx="11055985" cy="3267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1374" y="1864012"/>
            <a:ext cx="389885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687445"/>
            <a:ext cx="4281170" cy="14700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5157470"/>
            <a:ext cx="4281805" cy="11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1090657"/>
            <a:ext cx="1932845" cy="36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531078"/>
            <a:ext cx="2989722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24533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7884" y="5372157"/>
            <a:ext cx="1332997" cy="46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1147764"/>
            <a:ext cx="165672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3634941"/>
            <a:ext cx="80931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1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4385349"/>
            <a:ext cx="361812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786771"/>
            <a:ext cx="352292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1050"/>
            <a:ext cx="11340000" cy="24860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5278347"/>
            <a:ext cx="457027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778313"/>
            <a:ext cx="390377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6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805039"/>
            <a:ext cx="352292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645105"/>
            <a:ext cx="11340000" cy="1790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7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1957019"/>
            <a:ext cx="399899" cy="4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