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3" r:id="rId10"/>
    <p:sldId id="351" r:id="rId11"/>
    <p:sldId id="348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6" r:id="rId22"/>
    <p:sldId id="335" r:id="rId23"/>
    <p:sldId id="334" r:id="rId24"/>
    <p:sldId id="333" r:id="rId25"/>
    <p:sldId id="331" r:id="rId26"/>
    <p:sldId id="330" r:id="rId27"/>
    <p:sldId id="329" r:id="rId28"/>
    <p:sldId id="328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9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2421255"/>
            <a:ext cx="10507980" cy="586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573145"/>
            <a:ext cx="3261360" cy="502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8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147574"/>
            <a:ext cx="457027" cy="41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842508"/>
            <a:ext cx="352292" cy="40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077540"/>
            <a:ext cx="11340000" cy="25802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3325" y="4297340"/>
            <a:ext cx="399899" cy="41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804" y="5979287"/>
            <a:ext cx="390377" cy="43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843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33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304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75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078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153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79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3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2747888"/>
            <a:ext cx="390377" cy="4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026230"/>
            <a:ext cx="11340000" cy="1831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08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2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1910790"/>
            <a:ext cx="399899" cy="41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0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1938837"/>
            <a:ext cx="399899" cy="4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38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85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844880"/>
            <a:ext cx="11340000" cy="449765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452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02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347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58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0060" y="2971165"/>
            <a:ext cx="378142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16225"/>
            <a:ext cx="11340000" cy="26295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45310" y="5396230"/>
            <a:ext cx="446532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886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21485" y="3837940"/>
            <a:ext cx="992314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88085" y="4628515"/>
            <a:ext cx="869823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97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0157531" y="3771209"/>
            <a:ext cx="457027" cy="410172"/>
          </a:xfrm>
          <a:prstGeom prst="rect">
            <a:avLst/>
          </a:prstGeom>
          <a:solidFill>
            <a:srgbClr val="FDE9F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47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02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02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06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296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4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28980"/>
            <a:ext cx="361813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2808173"/>
            <a:ext cx="390377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437585"/>
            <a:ext cx="11340000" cy="16682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5240" y="4599647"/>
            <a:ext cx="447506" cy="40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19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1072716"/>
            <a:ext cx="390377" cy="42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50" y="1700735"/>
            <a:ext cx="11340000" cy="91486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780870"/>
            <a:ext cx="11340000" cy="33143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2850" y="2961825"/>
            <a:ext cx="457027" cy="40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9978" y="4657095"/>
            <a:ext cx="352292" cy="40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2024-10-09T12:12:56Z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