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6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9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060" y="2637155"/>
            <a:ext cx="8183880" cy="655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861435"/>
            <a:ext cx="385572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81215"/>
            <a:ext cx="390377" cy="4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845682"/>
            <a:ext cx="361813" cy="41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58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64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938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388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951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411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546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450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8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1995432"/>
            <a:ext cx="390377" cy="4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935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3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3004969"/>
            <a:ext cx="447506" cy="4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1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2033074"/>
            <a:ext cx="390377" cy="40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1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2033216"/>
            <a:ext cx="390377" cy="4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861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612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48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893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4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48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490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11960" y="2889885"/>
            <a:ext cx="931672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546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11340000" cy="46240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65885" y="2585720"/>
            <a:ext cx="1027684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085" y="3566795"/>
            <a:ext cx="1025652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69319" y="4472409"/>
            <a:ext cx="2418438" cy="4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165930"/>
            <a:ext cx="11340000" cy="1783572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703705" y="6156325"/>
            <a:ext cx="839089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  <p:bldP spid="1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35781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0262267" y="2658590"/>
            <a:ext cx="352291" cy="419836"/>
          </a:xfrm>
          <a:prstGeom prst="rect">
            <a:avLst/>
          </a:prstGeom>
          <a:solidFill>
            <a:srgbClr val="FDE9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15" y="4271215"/>
            <a:ext cx="11340000" cy="2576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54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546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66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6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71486"/>
            <a:ext cx="352292" cy="4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1938446"/>
            <a:ext cx="380856" cy="4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3691419"/>
            <a:ext cx="457027" cy="4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7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47780"/>
            <a:ext cx="352292" cy="40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891773"/>
            <a:ext cx="390377" cy="4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3759005"/>
            <a:ext cx="457027" cy="4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7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57081"/>
            <a:ext cx="390377" cy="42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937605"/>
            <a:ext cx="457027" cy="41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2024-10-09T10:43:16Z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