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5" r:id="rId5"/>
    <p:sldId id="344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3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421255"/>
            <a:ext cx="1050798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645535"/>
            <a:ext cx="467106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77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68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38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8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2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3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788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340962"/>
            <a:ext cx="457027" cy="4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5150"/>
            <a:ext cx="11340000" cy="2884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166507"/>
            <a:ext cx="399899" cy="4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78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650" y="764540"/>
            <a:ext cx="4300220" cy="701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7750"/>
            <a:ext cx="11340000" cy="26970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52514" y="3370235"/>
            <a:ext cx="1266347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4756" y="4666358"/>
            <a:ext cx="1247303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157445"/>
            <a:ext cx="390377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947692"/>
            <a:ext cx="1409168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269" y="2244915"/>
            <a:ext cx="1485340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2241" y="3618446"/>
            <a:ext cx="1028312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3348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1084" y="1416939"/>
            <a:ext cx="2228010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2469" y="2699071"/>
            <a:ext cx="1133047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53995"/>
            <a:ext cx="11340000" cy="3164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01310" y="3768373"/>
            <a:ext cx="1218740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2318" y="5064663"/>
            <a:ext cx="1228261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1487" y="5712808"/>
            <a:ext cx="1599596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2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388766"/>
            <a:ext cx="295162" cy="3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471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8337" y="4850772"/>
            <a:ext cx="266599" cy="2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3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158762"/>
            <a:ext cx="361813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3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832910"/>
            <a:ext cx="399899" cy="4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027479"/>
            <a:ext cx="399899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2024-10-09T12:14:53Z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