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3"/>
    <p:sldId id="324" r:id="rId4"/>
    <p:sldId id="341" r:id="rId5"/>
    <p:sldId id="340" r:id="rId6"/>
    <p:sldId id="338" r:id="rId7"/>
    <p:sldId id="336" r:id="rId8"/>
    <p:sldId id="335" r:id="rId9"/>
    <p:sldId id="332" r:id="rId10"/>
    <p:sldId id="331" r:id="rId11"/>
    <p:sldId id="330" r:id="rId12"/>
    <p:sldId id="329" r:id="rId13"/>
    <p:sldId id="328" r:id="rId14"/>
    <p:sldId id="326" r:id="rId15"/>
    <p:sldId id="325" r:id="rId16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26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26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handoutMaster" Target="handoutMasters/handoutMaster1.xml"/><Relationship Id="rId17" Type="http://schemas.openxmlformats.org/officeDocument/2006/relationships/notesMaster" Target="notesMasters/notesMaster1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59560" y="2565400"/>
            <a:ext cx="9067800" cy="59436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95775" y="3645535"/>
            <a:ext cx="3375660" cy="51054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6443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15805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692990"/>
            <a:ext cx="11340000" cy="223497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7005" y="2933905"/>
            <a:ext cx="11340000" cy="385339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669415" y="4631690"/>
            <a:ext cx="10088880" cy="534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88950" y="5391785"/>
            <a:ext cx="11165205" cy="518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82905" y="6186170"/>
            <a:ext cx="3641725" cy="502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1" grpId="0" bldLvl="0" animBg="1"/>
      <p:bldP spid="18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75417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321945" y="1612265"/>
            <a:ext cx="11293475" cy="744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321945" y="2604135"/>
            <a:ext cx="11348720" cy="523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321945" y="3375660"/>
            <a:ext cx="11161395" cy="514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321945" y="4092575"/>
            <a:ext cx="11177270" cy="568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20" grpId="0" bldLvl="0" animBg="1"/>
      <p:bldP spid="22" grpId="0" bldLvl="0" animBg="1"/>
      <p:bldP spid="29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3525" y="5236210"/>
            <a:ext cx="11188700" cy="357505"/>
          </a:xfrm>
          <a:prstGeom prst="rect">
            <a:avLst/>
          </a:prstGeom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02970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321945" y="1786255"/>
            <a:ext cx="11199495" cy="541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21945" y="2516505"/>
            <a:ext cx="11375390" cy="578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321945" y="3344545"/>
            <a:ext cx="11199495" cy="512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321945" y="4028440"/>
            <a:ext cx="5250180" cy="611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2" name="矩形 41"/>
          <p:cNvSpPr/>
          <p:nvPr/>
        </p:nvSpPr>
        <p:spPr bwMode="white">
          <a:xfrm>
            <a:off x="623570" y="4785995"/>
            <a:ext cx="7244080" cy="611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7" grpId="0" bldLvl="0" animBg="1"/>
      <p:bldP spid="25" grpId="0" bldLvl="0" animBg="1"/>
      <p:bldP spid="33" grpId="0" bldLvl="0" animBg="1"/>
      <p:bldP spid="4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5365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7695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302115" y="3121419"/>
            <a:ext cx="856926" cy="4099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387556" y="3121419"/>
            <a:ext cx="1932846" cy="4099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691738" y="4665926"/>
            <a:ext cx="2009017" cy="419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620600"/>
            <a:ext cx="11340000" cy="4032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402453" y="3289536"/>
            <a:ext cx="1390125" cy="4194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983007" y="3394387"/>
            <a:ext cx="666498" cy="4098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4518230"/>
            <a:ext cx="11340000" cy="2350173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5478120" y="4699747"/>
            <a:ext cx="1437732" cy="4203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077717" y="4699747"/>
            <a:ext cx="1447255" cy="4203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660034" y="5473585"/>
            <a:ext cx="2913551" cy="5158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692990"/>
            <a:ext cx="11340000" cy="46291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311140" y="1626235"/>
            <a:ext cx="2966720" cy="419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844854" y="3179004"/>
            <a:ext cx="2932594" cy="5143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320420" y="3998151"/>
            <a:ext cx="2199445" cy="4762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5238320"/>
            <a:ext cx="11340000" cy="1555826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4187625" y="5419673"/>
            <a:ext cx="2932594" cy="5154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2243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78610" y="3302000"/>
            <a:ext cx="10047605" cy="518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64870" y="4085590"/>
            <a:ext cx="7440295" cy="608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1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692990"/>
            <a:ext cx="11340000" cy="310069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487170" y="2206625"/>
            <a:ext cx="10027285" cy="667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06780" y="3089275"/>
            <a:ext cx="10321290" cy="561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3726385"/>
            <a:ext cx="11340000" cy="1555826"/>
          </a:xfrm>
          <a:prstGeom prst="rect">
            <a:avLst/>
          </a:prstGeom>
        </p:spPr>
      </p:pic>
      <p:pic>
        <p:nvPicPr>
          <p:cNvPr id="19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0230" y="5040835"/>
            <a:ext cx="11340000" cy="1789077"/>
          </a:xfrm>
          <a:prstGeom prst="rect">
            <a:avLst/>
          </a:prstGeom>
        </p:spPr>
      </p:pic>
      <p:sp useBgFill="1">
        <p:nvSpPr>
          <p:cNvPr id="20" name="矩形 19"/>
          <p:cNvSpPr/>
          <p:nvPr/>
        </p:nvSpPr>
        <p:spPr bwMode="white">
          <a:xfrm>
            <a:off x="1606550" y="5281930"/>
            <a:ext cx="10066655" cy="644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892175" y="6170295"/>
            <a:ext cx="8449310" cy="530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1" grpId="0" bldLvl="0" animBg="1"/>
      <p:bldP spid="20" grpId="0" bldLvl="0" animBg="1"/>
      <p:bldP spid="21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104737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15776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YzZmZGViMDMzYmExZWUzNmIzNjY0NjhmNDM4NThiNj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张爱曦</cp:lastModifiedBy>
  <cp:revision>64</cp:revision>
  <dcterms:created xsi:type="dcterms:W3CDTF">2015-09-16T06:44:00Z</dcterms:created>
  <dcterms:modified xsi:type="dcterms:W3CDTF">2024-10-09T11:13:34Z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