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3"/>
    <p:sldId id="324" r:id="rId4"/>
    <p:sldId id="410" r:id="rId5"/>
    <p:sldId id="409" r:id="rId6"/>
    <p:sldId id="408" r:id="rId7"/>
    <p:sldId id="407" r:id="rId8"/>
    <p:sldId id="405" r:id="rId9"/>
    <p:sldId id="404" r:id="rId10"/>
    <p:sldId id="402" r:id="rId11"/>
    <p:sldId id="401" r:id="rId12"/>
    <p:sldId id="400" r:id="rId13"/>
    <p:sldId id="399" r:id="rId14"/>
    <p:sldId id="398" r:id="rId15"/>
    <p:sldId id="397" r:id="rId16"/>
    <p:sldId id="395" r:id="rId17"/>
    <p:sldId id="393" r:id="rId18"/>
    <p:sldId id="392" r:id="rId19"/>
    <p:sldId id="391" r:id="rId20"/>
    <p:sldId id="390" r:id="rId21"/>
    <p:sldId id="389" r:id="rId22"/>
    <p:sldId id="388" r:id="rId23"/>
    <p:sldId id="387" r:id="rId24"/>
    <p:sldId id="386" r:id="rId25"/>
    <p:sldId id="384" r:id="rId26"/>
    <p:sldId id="382" r:id="rId27"/>
    <p:sldId id="381" r:id="rId28"/>
    <p:sldId id="380" r:id="rId29"/>
    <p:sldId id="379" r:id="rId30"/>
    <p:sldId id="378" r:id="rId31"/>
    <p:sldId id="377" r:id="rId32"/>
    <p:sldId id="375" r:id="rId33"/>
    <p:sldId id="374" r:id="rId34"/>
    <p:sldId id="373" r:id="rId35"/>
    <p:sldId id="371" r:id="rId36"/>
    <p:sldId id="369" r:id="rId37"/>
    <p:sldId id="368" r:id="rId38"/>
    <p:sldId id="367" r:id="rId39"/>
    <p:sldId id="365" r:id="rId40"/>
    <p:sldId id="364" r:id="rId41"/>
    <p:sldId id="362" r:id="rId42"/>
    <p:sldId id="361" r:id="rId43"/>
    <p:sldId id="360" r:id="rId44"/>
    <p:sldId id="359" r:id="rId45"/>
    <p:sldId id="356" r:id="rId46"/>
    <p:sldId id="355" r:id="rId47"/>
    <p:sldId id="354" r:id="rId48"/>
    <p:sldId id="353" r:id="rId49"/>
    <p:sldId id="351" r:id="rId50"/>
    <p:sldId id="350" r:id="rId51"/>
    <p:sldId id="349" r:id="rId52"/>
    <p:sldId id="348" r:id="rId53"/>
    <p:sldId id="347" r:id="rId54"/>
    <p:sldId id="346" r:id="rId55"/>
    <p:sldId id="345" r:id="rId56"/>
    <p:sldId id="344" r:id="rId57"/>
    <p:sldId id="343" r:id="rId58"/>
    <p:sldId id="341" r:id="rId59"/>
    <p:sldId id="338" r:id="rId60"/>
    <p:sldId id="337" r:id="rId61"/>
    <p:sldId id="336" r:id="rId62"/>
    <p:sldId id="334" r:id="rId63"/>
    <p:sldId id="333" r:id="rId64"/>
    <p:sldId id="332" r:id="rId65"/>
    <p:sldId id="331" r:id="rId66"/>
    <p:sldId id="330" r:id="rId67"/>
    <p:sldId id="329" r:id="rId68"/>
    <p:sldId id="327" r:id="rId69"/>
    <p:sldId id="326" r:id="rId70"/>
    <p:sldId id="325" r:id="rId71"/>
    <p:sldId id="496" r:id="rId72"/>
    <p:sldId id="497" r:id="rId73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gs" Target="tags/tag1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notesMaster" Target="notesMasters/notesMaster1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116580"/>
            <a:ext cx="590550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883269"/>
            <a:ext cx="390377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090683"/>
            <a:ext cx="447506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064441"/>
            <a:ext cx="352292" cy="41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8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90" y="612345"/>
            <a:ext cx="11340000" cy="273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4671" y="870033"/>
            <a:ext cx="352292" cy="41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141550"/>
            <a:ext cx="11340000" cy="3681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6432" y="4352784"/>
            <a:ext cx="457027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21633"/>
            <a:ext cx="390377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573350"/>
            <a:ext cx="11340000" cy="1112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6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014245"/>
            <a:ext cx="352292" cy="4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1930413"/>
            <a:ext cx="352292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0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3256593"/>
            <a:ext cx="1190176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4315629"/>
            <a:ext cx="142821" cy="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969" y="4315629"/>
            <a:ext cx="1599596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6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671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6214" y="1017989"/>
            <a:ext cx="117974" cy="6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9260" y="1017989"/>
            <a:ext cx="1360640" cy="43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5025" y="4007050"/>
            <a:ext cx="110109" cy="6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7616" y="4007050"/>
            <a:ext cx="1462885" cy="42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4644" y="5501581"/>
            <a:ext cx="865147" cy="42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27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196975"/>
            <a:ext cx="2525395" cy="29603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024031"/>
            <a:ext cx="390377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948675"/>
            <a:ext cx="447506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564970"/>
            <a:ext cx="11340000" cy="260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053800"/>
            <a:ext cx="457027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694000"/>
            <a:ext cx="11340000" cy="27117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7658" y="3894515"/>
            <a:ext cx="361813" cy="41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14043"/>
            <a:ext cx="361812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39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119056"/>
            <a:ext cx="457027" cy="4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10615"/>
            <a:ext cx="457027" cy="4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006017"/>
            <a:ext cx="361813" cy="4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6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025822"/>
            <a:ext cx="352292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99315"/>
            <a:ext cx="11340000" cy="3577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8459" y="1672670"/>
            <a:ext cx="390377" cy="42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4076905"/>
            <a:ext cx="11340000" cy="2595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9434" y="5155022"/>
            <a:ext cx="352292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476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004669"/>
            <a:ext cx="457027" cy="4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882709"/>
            <a:ext cx="390377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3429205"/>
            <a:ext cx="11340000" cy="2398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1334" y="4375363"/>
            <a:ext cx="352292" cy="41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7090"/>
            <a:ext cx="11340000" cy="3565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390" y="1554384"/>
            <a:ext cx="390377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17495"/>
            <a:ext cx="11340000" cy="3303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5954" y="3784336"/>
            <a:ext cx="352292" cy="41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2446149"/>
            <a:ext cx="1532947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460" y="4087740"/>
            <a:ext cx="133299" cy="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848" y="4192726"/>
            <a:ext cx="1818589" cy="40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548845"/>
            <a:ext cx="11340000" cy="358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1996" y="2476099"/>
            <a:ext cx="153294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870530"/>
            <a:ext cx="11340000" cy="3062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3911" y="4366611"/>
            <a:ext cx="133298" cy="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5497" y="4404771"/>
            <a:ext cx="1209219" cy="37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9805" y="6045655"/>
            <a:ext cx="2066146" cy="5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745"/>
            <a:ext cx="11340000" cy="5516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899795"/>
            <a:ext cx="2811145" cy="319722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48845"/>
            <a:ext cx="11340000" cy="3166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657" y="682369"/>
            <a:ext cx="390377" cy="4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357450"/>
            <a:ext cx="11340000" cy="35170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264" y="3719638"/>
            <a:ext cx="390377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167252"/>
            <a:ext cx="447506" cy="4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109971"/>
            <a:ext cx="352291" cy="41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071466"/>
            <a:ext cx="361813" cy="4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2745" y="3776819"/>
            <a:ext cx="390377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65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147663"/>
            <a:ext cx="447506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5195"/>
            <a:ext cx="11340000" cy="1747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7980" y="5530238"/>
            <a:ext cx="380856" cy="42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60" y="5886020"/>
            <a:ext cx="11340000" cy="1155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910073"/>
            <a:ext cx="390377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233809"/>
            <a:ext cx="361812" cy="4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062729"/>
            <a:ext cx="457027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35982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994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99" y="4459030"/>
            <a:ext cx="352292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987658"/>
            <a:ext cx="45702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073179"/>
            <a:ext cx="352292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1195654"/>
            <a:ext cx="457027" cy="4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4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071404"/>
            <a:ext cx="352292" cy="4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01370"/>
            <a:ext cx="390377" cy="4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4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5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3758619"/>
            <a:ext cx="1390125" cy="4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5121227"/>
            <a:ext cx="2018539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29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6481" y="1962451"/>
            <a:ext cx="972480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1781" y="3531610"/>
            <a:ext cx="1062374" cy="35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3039" y="5958902"/>
            <a:ext cx="1274848" cy="26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3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764540"/>
            <a:ext cx="2753360" cy="30988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5040"/>
            <a:ext cx="11340000" cy="32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851691"/>
            <a:ext cx="390377" cy="4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46045"/>
            <a:ext cx="11340000" cy="3259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5138" y="3822440"/>
            <a:ext cx="457027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9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138885"/>
            <a:ext cx="390377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568145"/>
            <a:ext cx="11340000" cy="10467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6332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05138" y="4929581"/>
            <a:ext cx="390377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09520"/>
            <a:ext cx="361812" cy="4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0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7090"/>
            <a:ext cx="11340000" cy="4552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99" y="829469"/>
            <a:ext cx="447506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806" y="4467544"/>
            <a:ext cx="361813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221050"/>
            <a:ext cx="11340000" cy="2829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76455"/>
            <a:ext cx="11340000" cy="376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042" y="1666906"/>
            <a:ext cx="447506" cy="4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15" y="4085795"/>
            <a:ext cx="11340000" cy="2731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128811"/>
            <a:ext cx="352292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54444"/>
            <a:ext cx="390377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7531" y="3914913"/>
            <a:ext cx="45702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1185947"/>
            <a:ext cx="352292" cy="4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36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157808"/>
            <a:ext cx="352292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5617" y="4015935"/>
            <a:ext cx="390377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5380"/>
            <a:ext cx="11340000" cy="284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77" y="1042068"/>
            <a:ext cx="457027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75" y="3294585"/>
            <a:ext cx="11340000" cy="3730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92" y="3523579"/>
            <a:ext cx="390377" cy="42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082844"/>
            <a:ext cx="457027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086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382" y="3398368"/>
            <a:ext cx="2170881" cy="4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807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052830"/>
            <a:ext cx="7553960" cy="5532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1917065"/>
            <a:ext cx="14814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160010" y="3357245"/>
            <a:ext cx="16852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5240" y="4774565"/>
            <a:ext cx="16852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84630"/>
            <a:ext cx="9363075" cy="2419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80100" y="2421255"/>
            <a:ext cx="16852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037132"/>
            <a:ext cx="457027" cy="41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 b="7751"/>
          <a:stretch>
            <a:fillRect/>
          </a:stretch>
        </p:blipFill>
        <p:spPr>
          <a:xfrm>
            <a:off x="911860" y="3500755"/>
            <a:ext cx="8064545" cy="8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091965"/>
            <a:ext cx="352291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2024-10-09T12:56:20Z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