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3" r:id="rId9"/>
    <p:sldId id="342" r:id="rId10"/>
    <p:sldId id="340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1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11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2421255"/>
            <a:ext cx="10507980" cy="586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501390"/>
            <a:ext cx="466344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0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2988678"/>
            <a:ext cx="457027" cy="4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232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142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515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37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98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46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27867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9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38416"/>
            <a:ext cx="457027" cy="4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88529"/>
            <a:ext cx="390377" cy="4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5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29100"/>
            <a:ext cx="390377" cy="42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90541"/>
            <a:ext cx="457027" cy="41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79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91435" y="3541696"/>
            <a:ext cx="1609118" cy="2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76414"/>
            <a:ext cx="399899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015997"/>
            <a:ext cx="390377" cy="4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19049"/>
            <a:ext cx="399899" cy="4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66681"/>
            <a:ext cx="457027" cy="4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1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071797"/>
            <a:ext cx="361813" cy="41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32939"/>
            <a:ext cx="457027" cy="41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4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3198" y="1157605"/>
            <a:ext cx="590327" cy="21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0831" y="1758685"/>
            <a:ext cx="1380604" cy="30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707" y="2445634"/>
            <a:ext cx="1047355" cy="29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3627" y="3876777"/>
            <a:ext cx="1171133" cy="29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0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430" y="1612900"/>
            <a:ext cx="114236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5138" y="3075478"/>
            <a:ext cx="1980453" cy="37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113" y="1100117"/>
            <a:ext cx="2018539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884" y="2462823"/>
            <a:ext cx="1856676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022" y="3148941"/>
            <a:ext cx="109496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0705" y="3825529"/>
            <a:ext cx="95214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0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30" y="3429205"/>
            <a:ext cx="11340000" cy="2652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7048" y="3553238"/>
            <a:ext cx="1494861" cy="3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4327" y="4240192"/>
            <a:ext cx="2056624" cy="37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4403" y="4927146"/>
            <a:ext cx="2608866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6740" y="5418455"/>
            <a:ext cx="142811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277315"/>
            <a:ext cx="11340000" cy="2744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2343" y="2477446"/>
            <a:ext cx="2247052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0026" y="3840248"/>
            <a:ext cx="2618386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908685"/>
            <a:ext cx="4442460" cy="124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60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5048455"/>
            <a:ext cx="11340000" cy="1810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769" y="5324724"/>
            <a:ext cx="390377" cy="4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3918754"/>
            <a:ext cx="457027" cy="40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4725240"/>
            <a:ext cx="11340000" cy="1875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2024-10-09T11:50:36Z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