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7" r:id="rId5"/>
    <p:sldId id="346" r:id="rId6"/>
    <p:sldId id="344" r:id="rId7"/>
    <p:sldId id="342" r:id="rId8"/>
    <p:sldId id="341" r:id="rId9"/>
    <p:sldId id="340" r:id="rId10"/>
    <p:sldId id="339" r:id="rId11"/>
    <p:sldId id="337" r:id="rId12"/>
    <p:sldId id="336" r:id="rId13"/>
    <p:sldId id="335" r:id="rId14"/>
    <p:sldId id="334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440" y="2565400"/>
            <a:ext cx="9723120" cy="632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3645535"/>
            <a:ext cx="5295900" cy="617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8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7607" y="2825195"/>
            <a:ext cx="1304432" cy="4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33702" y="2834726"/>
            <a:ext cx="599848" cy="4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1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452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6305"/>
            <a:ext cx="11340000" cy="27391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285695"/>
            <a:ext cx="11340000" cy="344034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773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667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773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927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3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147819"/>
            <a:ext cx="361813" cy="4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053313"/>
            <a:ext cx="466549" cy="419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3873834"/>
            <a:ext cx="361813" cy="4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7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071509"/>
            <a:ext cx="466549" cy="41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881892"/>
            <a:ext cx="390377" cy="4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4711332"/>
            <a:ext cx="361813" cy="40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30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12670"/>
            <a:ext cx="11340000" cy="34192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35365" y="3346011"/>
            <a:ext cx="466549" cy="29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3274" y="4708004"/>
            <a:ext cx="1009269" cy="37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97531" y="5393763"/>
            <a:ext cx="1199697" cy="29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6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119193"/>
            <a:ext cx="466549" cy="40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920394"/>
            <a:ext cx="390377" cy="4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1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214496"/>
            <a:ext cx="390377" cy="428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3034765"/>
            <a:ext cx="361813" cy="40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16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53904" y="1014557"/>
            <a:ext cx="809319" cy="305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1133" y="2456070"/>
            <a:ext cx="714105" cy="21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4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6505" y="3062605"/>
            <a:ext cx="120904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5105"/>
            <a:ext cx="11340000" cy="32849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77884" y="3768885"/>
            <a:ext cx="2608866" cy="29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6675" y="4444919"/>
            <a:ext cx="1209220" cy="37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9974" y="5130475"/>
            <a:ext cx="1361561" cy="37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53047" y="5806509"/>
            <a:ext cx="123777" cy="6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34156" y="5892204"/>
            <a:ext cx="1199697" cy="28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9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500959"/>
            <a:ext cx="342769" cy="29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645105"/>
            <a:ext cx="11340000" cy="26248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85008" y="4446890"/>
            <a:ext cx="342769" cy="29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06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1797746"/>
            <a:ext cx="342769" cy="29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5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2138001"/>
            <a:ext cx="399899" cy="41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2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53803" y="3928503"/>
            <a:ext cx="828362" cy="30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2241" y="3814220"/>
            <a:ext cx="1856675" cy="41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2040" y="4699914"/>
            <a:ext cx="1494861" cy="41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20600"/>
            <a:ext cx="11340000" cy="4420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73351" y="3631423"/>
            <a:ext cx="590327" cy="3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1940" y="3631423"/>
            <a:ext cx="1428211" cy="4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9849" y="3526616"/>
            <a:ext cx="1704332" cy="51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33401" y="3631423"/>
            <a:ext cx="590327" cy="3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6953" y="4412713"/>
            <a:ext cx="2132795" cy="51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40" y="5057345"/>
            <a:ext cx="11340000" cy="1890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735851" y="6212345"/>
            <a:ext cx="1799545" cy="51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39831" y="6212345"/>
            <a:ext cx="1123526" cy="4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2024-10-09T07:30:43Z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