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CF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2565400"/>
            <a:ext cx="9723120" cy="632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6710" y="3861435"/>
            <a:ext cx="387858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2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42870"/>
            <a:ext cx="399899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757317"/>
            <a:ext cx="399899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904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017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37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75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82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701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567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1939680"/>
            <a:ext cx="447506" cy="4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0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2728160"/>
            <a:ext cx="457027" cy="40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7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1052556"/>
            <a:ext cx="352292" cy="4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074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069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888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478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9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243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539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2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10" y="2820670"/>
            <a:ext cx="82105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0060" y="5453380"/>
            <a:ext cx="45853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0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985" y="2698750"/>
            <a:ext cx="964184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64285" y="3700145"/>
            <a:ext cx="97237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882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3229" cy="586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0017592" y="3600401"/>
            <a:ext cx="345247" cy="411133"/>
          </a:xfrm>
          <a:prstGeom prst="rect">
            <a:avLst/>
          </a:prstGeom>
          <a:solidFill>
            <a:srgbClr val="FFECF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79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701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539955"/>
            <a:ext cx="11340000" cy="41761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365195"/>
            <a:ext cx="11340000" cy="261692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4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81477"/>
            <a:ext cx="361813" cy="41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1931554"/>
            <a:ext cx="390377" cy="42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52"/>
          <a:stretch>
            <a:fillRect/>
          </a:stretch>
        </p:blipFill>
        <p:spPr>
          <a:xfrm>
            <a:off x="360045" y="3364230"/>
            <a:ext cx="11339830" cy="33049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370" y="3478699"/>
            <a:ext cx="457027" cy="40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5183143"/>
            <a:ext cx="390377" cy="42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42"/>
          <a:stretch>
            <a:fillRect/>
          </a:stretch>
        </p:blipFill>
        <p:spPr>
          <a:xfrm>
            <a:off x="551815" y="1268525"/>
            <a:ext cx="11339830" cy="7533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9225" y="1345936"/>
            <a:ext cx="399899" cy="40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04925"/>
            <a:ext cx="11340000" cy="345130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61140" y="2376536"/>
            <a:ext cx="457027" cy="4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9704" y="4083121"/>
            <a:ext cx="390377" cy="42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18268" y="4950714"/>
            <a:ext cx="352292" cy="4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2024-10-09T10:17:37Z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