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8"/>
  </p:handoutMasterIdLst>
  <p:sldIdLst>
    <p:sldId id="302" r:id="rId3"/>
    <p:sldId id="380" r:id="rId4"/>
    <p:sldId id="324" r:id="rId6"/>
    <p:sldId id="352" r:id="rId7"/>
    <p:sldId id="350" r:id="rId8"/>
    <p:sldId id="349" r:id="rId9"/>
    <p:sldId id="346" r:id="rId10"/>
    <p:sldId id="345" r:id="rId11"/>
    <p:sldId id="344" r:id="rId12"/>
    <p:sldId id="343" r:id="rId13"/>
    <p:sldId id="341" r:id="rId14"/>
    <p:sldId id="338" r:id="rId15"/>
    <p:sldId id="337" r:id="rId16"/>
    <p:sldId id="336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2565400"/>
            <a:ext cx="9067800" cy="594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3789045"/>
            <a:ext cx="827532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980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2434160"/>
            <a:ext cx="11340000" cy="1624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5669" y="2692196"/>
            <a:ext cx="933098" cy="41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4586" y="2797322"/>
            <a:ext cx="1304433" cy="41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92990"/>
            <a:ext cx="11340000" cy="321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6373" y="2430163"/>
            <a:ext cx="942619" cy="41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1210" y="3203301"/>
            <a:ext cx="1237783" cy="41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4862" y="3317840"/>
            <a:ext cx="666498" cy="30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15" y="3800045"/>
            <a:ext cx="11340000" cy="68694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40" y="4457270"/>
            <a:ext cx="11340000" cy="246569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916246" y="5451193"/>
            <a:ext cx="1628161" cy="42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8060" y="6234864"/>
            <a:ext cx="1856675" cy="41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5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2552232"/>
            <a:ext cx="1409168" cy="42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7556" y="2552232"/>
            <a:ext cx="942619" cy="42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3125"/>
            <a:ext cx="11340000" cy="4634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123" y="3575288"/>
            <a:ext cx="1285390" cy="30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7103" y="5777932"/>
            <a:ext cx="1285390" cy="4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980440"/>
            <a:ext cx="11470005" cy="63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7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20205" y="1721485"/>
            <a:ext cx="7239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8387" y="3464668"/>
            <a:ext cx="1209219" cy="30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884625"/>
            <a:ext cx="11340000" cy="152653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26365" y="5829170"/>
            <a:ext cx="4798790" cy="5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625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880"/>
            <a:ext cx="11340000" cy="46886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62575" y="1939925"/>
            <a:ext cx="384429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8337" y="3607890"/>
            <a:ext cx="1647204" cy="50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86448" y="3607890"/>
            <a:ext cx="1171133" cy="40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0125" y="5923627"/>
            <a:ext cx="2009017" cy="40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59093" y="6028455"/>
            <a:ext cx="656977" cy="40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60"/>
          <a:stretch>
            <a:fillRect/>
          </a:stretch>
        </p:blipFill>
        <p:spPr>
          <a:xfrm>
            <a:off x="2279650" y="620395"/>
            <a:ext cx="7262495" cy="149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9025"/>
            <a:ext cx="11340000" cy="46559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9110" y="2924175"/>
            <a:ext cx="410591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87758" y="3801789"/>
            <a:ext cx="1056876" cy="30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35062" y="3696839"/>
            <a:ext cx="2199445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30730" y="6005729"/>
            <a:ext cx="2494609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15768" y="5996188"/>
            <a:ext cx="733148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60"/>
          <a:stretch>
            <a:fillRect/>
          </a:stretch>
        </p:blipFill>
        <p:spPr>
          <a:xfrm>
            <a:off x="2279650" y="620395"/>
            <a:ext cx="7262495" cy="149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86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186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549275"/>
            <a:ext cx="10664825" cy="40519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170" y="4570095"/>
            <a:ext cx="10198735" cy="21412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30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593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01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8635" y="2939415"/>
            <a:ext cx="551688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88160" y="4531360"/>
            <a:ext cx="654240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85" y="3685540"/>
            <a:ext cx="949198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7405" y="4747346"/>
            <a:ext cx="2294659" cy="52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4715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3850" y="2533015"/>
            <a:ext cx="332359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4105" y="4229735"/>
            <a:ext cx="369760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908685"/>
            <a:ext cx="11876405" cy="68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7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3879" y="1109715"/>
            <a:ext cx="942619" cy="4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5491" y="1109715"/>
            <a:ext cx="1894760" cy="4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2468" y="2663513"/>
            <a:ext cx="942619" cy="4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2644" y="2663513"/>
            <a:ext cx="1094962" cy="5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007690"/>
            <a:ext cx="11340000" cy="23552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590932" y="4217467"/>
            <a:ext cx="942619" cy="41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19194" y="4207932"/>
            <a:ext cx="809319" cy="4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04887" y="5037507"/>
            <a:ext cx="837884" cy="47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5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627505"/>
            <a:ext cx="390377" cy="41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8045"/>
            <a:ext cx="11340000" cy="2464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1462739"/>
            <a:ext cx="380856" cy="42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667205"/>
            <a:ext cx="11340000" cy="97749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645105"/>
            <a:ext cx="11340000" cy="31466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237502" y="4598633"/>
            <a:ext cx="399898" cy="41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5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702794"/>
            <a:ext cx="352291" cy="41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3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1871801"/>
            <a:ext cx="457027" cy="40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8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3528105"/>
            <a:ext cx="952141" cy="41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604" y="4318441"/>
            <a:ext cx="637934" cy="41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2024-10-09T10:59:39Z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