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handoutMasterIdLst>
    <p:handoutMasterId r:id="rId85"/>
  </p:handoutMasterIdLst>
  <p:sldIdLst>
    <p:sldId id="302" r:id="rId3"/>
    <p:sldId id="324" r:id="rId4"/>
    <p:sldId id="410" r:id="rId5"/>
    <p:sldId id="409" r:id="rId6"/>
    <p:sldId id="408" r:id="rId7"/>
    <p:sldId id="407" r:id="rId8"/>
    <p:sldId id="406" r:id="rId9"/>
    <p:sldId id="405" r:id="rId10"/>
    <p:sldId id="404" r:id="rId11"/>
    <p:sldId id="403" r:id="rId12"/>
    <p:sldId id="402" r:id="rId13"/>
    <p:sldId id="401" r:id="rId14"/>
    <p:sldId id="400" r:id="rId15"/>
    <p:sldId id="399" r:id="rId16"/>
    <p:sldId id="398" r:id="rId17"/>
    <p:sldId id="396" r:id="rId18"/>
    <p:sldId id="395" r:id="rId19"/>
    <p:sldId id="393" r:id="rId20"/>
    <p:sldId id="392" r:id="rId21"/>
    <p:sldId id="391" r:id="rId22"/>
    <p:sldId id="390" r:id="rId23"/>
    <p:sldId id="389" r:id="rId24"/>
    <p:sldId id="388" r:id="rId25"/>
    <p:sldId id="387" r:id="rId26"/>
    <p:sldId id="386" r:id="rId27"/>
    <p:sldId id="385" r:id="rId28"/>
    <p:sldId id="384" r:id="rId29"/>
    <p:sldId id="383" r:id="rId30"/>
    <p:sldId id="382" r:id="rId31"/>
    <p:sldId id="381" r:id="rId32"/>
    <p:sldId id="380" r:id="rId33"/>
    <p:sldId id="379" r:id="rId34"/>
    <p:sldId id="378" r:id="rId35"/>
    <p:sldId id="377" r:id="rId36"/>
    <p:sldId id="376" r:id="rId37"/>
    <p:sldId id="375" r:id="rId38"/>
    <p:sldId id="374" r:id="rId39"/>
    <p:sldId id="373" r:id="rId40"/>
    <p:sldId id="372" r:id="rId41"/>
    <p:sldId id="370" r:id="rId42"/>
    <p:sldId id="369" r:id="rId43"/>
    <p:sldId id="368" r:id="rId44"/>
    <p:sldId id="367" r:id="rId45"/>
    <p:sldId id="366" r:id="rId46"/>
    <p:sldId id="365" r:id="rId47"/>
    <p:sldId id="364" r:id="rId48"/>
    <p:sldId id="363" r:id="rId49"/>
    <p:sldId id="362" r:id="rId50"/>
    <p:sldId id="361" r:id="rId51"/>
    <p:sldId id="360" r:id="rId52"/>
    <p:sldId id="359" r:id="rId53"/>
    <p:sldId id="358" r:id="rId54"/>
    <p:sldId id="357" r:id="rId55"/>
    <p:sldId id="356" r:id="rId56"/>
    <p:sldId id="355" r:id="rId57"/>
    <p:sldId id="354" r:id="rId58"/>
    <p:sldId id="353" r:id="rId59"/>
    <p:sldId id="350" r:id="rId60"/>
    <p:sldId id="349" r:id="rId61"/>
    <p:sldId id="348" r:id="rId62"/>
    <p:sldId id="347" r:id="rId63"/>
    <p:sldId id="346" r:id="rId64"/>
    <p:sldId id="345" r:id="rId65"/>
    <p:sldId id="344" r:id="rId66"/>
    <p:sldId id="343" r:id="rId67"/>
    <p:sldId id="342" r:id="rId68"/>
    <p:sldId id="341" r:id="rId69"/>
    <p:sldId id="340" r:id="rId70"/>
    <p:sldId id="339" r:id="rId71"/>
    <p:sldId id="338" r:id="rId72"/>
    <p:sldId id="337" r:id="rId73"/>
    <p:sldId id="336" r:id="rId74"/>
    <p:sldId id="335" r:id="rId75"/>
    <p:sldId id="333" r:id="rId76"/>
    <p:sldId id="332" r:id="rId77"/>
    <p:sldId id="331" r:id="rId78"/>
    <p:sldId id="330" r:id="rId79"/>
    <p:sldId id="329" r:id="rId80"/>
    <p:sldId id="328" r:id="rId81"/>
    <p:sldId id="327" r:id="rId82"/>
    <p:sldId id="326" r:id="rId83"/>
  </p:sldIdLst>
  <p:sldSz cx="12192000" cy="6858000"/>
  <p:notesSz cx="6858000" cy="9144000"/>
  <p:custDataLst>
    <p:tags r:id="rId8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9" Type="http://schemas.openxmlformats.org/officeDocument/2006/relationships/tags" Target="tags/tag1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handoutMaster" Target="handoutMasters/handoutMaster1.xml"/><Relationship Id="rId84" Type="http://schemas.openxmlformats.org/officeDocument/2006/relationships/notesMaster" Target="notesMasters/notesMaster1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1010" y="3147060"/>
            <a:ext cx="364998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205256"/>
            <a:ext cx="352292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055872"/>
            <a:ext cx="390377" cy="42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00181"/>
            <a:ext cx="352292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59012"/>
            <a:ext cx="399899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88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6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73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60" y="3500960"/>
            <a:ext cx="11340000" cy="26953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0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05" y="3429205"/>
            <a:ext cx="11340000" cy="272596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223930"/>
            <a:ext cx="447506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072240"/>
            <a:ext cx="361813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071546"/>
            <a:ext cx="390377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920435"/>
            <a:ext cx="390377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7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81208"/>
            <a:ext cx="390377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31446"/>
            <a:ext cx="447506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8264"/>
            <a:ext cx="361813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87193"/>
            <a:ext cx="447506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052711"/>
            <a:ext cx="390377" cy="42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13885"/>
            <a:ext cx="390377" cy="4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15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91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104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34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98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223829"/>
            <a:ext cx="457027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062035"/>
            <a:ext cx="390377" cy="4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76458"/>
            <a:ext cx="399899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25867"/>
            <a:ext cx="352292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48062"/>
            <a:ext cx="447506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08531"/>
            <a:ext cx="39037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81343"/>
            <a:ext cx="390377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42502"/>
            <a:ext cx="447506" cy="40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975"/>
            <a:ext cx="361813" cy="41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961576"/>
            <a:ext cx="390377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601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90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84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65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17337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134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434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128832"/>
            <a:ext cx="390377" cy="4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007164"/>
            <a:ext cx="457027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09471"/>
            <a:ext cx="457027" cy="41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85188"/>
            <a:ext cx="399899" cy="4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62179"/>
            <a:ext cx="352292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22475"/>
            <a:ext cx="399899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157078"/>
            <a:ext cx="390377" cy="42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32795"/>
            <a:ext cx="352292" cy="4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09879"/>
            <a:ext cx="457027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79715"/>
            <a:ext cx="399899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521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69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13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1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11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8769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224389"/>
            <a:ext cx="447506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065776"/>
            <a:ext cx="361813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14533"/>
            <a:ext cx="390377" cy="4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866163"/>
            <a:ext cx="447506" cy="4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511"/>
            <a:ext cx="361813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947500"/>
            <a:ext cx="390377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19521"/>
            <a:ext cx="447506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61591"/>
            <a:ext cx="390377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6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120932"/>
            <a:ext cx="390377" cy="43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844880"/>
            <a:ext cx="11340000" cy="882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19173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7455" y="3091741"/>
            <a:ext cx="399899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304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1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098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782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652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913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60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913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4201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23790"/>
            <a:ext cx="361813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023686"/>
            <a:ext cx="390377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57698"/>
            <a:ext cx="447506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61591"/>
            <a:ext cx="390377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090746"/>
            <a:ext cx="447506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893297"/>
            <a:ext cx="390377" cy="4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52534"/>
            <a:ext cx="390377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63883"/>
            <a:ext cx="361813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307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1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85680"/>
            <a:ext cx="447506" cy="4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985469"/>
            <a:ext cx="390377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1413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3846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3729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292805"/>
            <a:ext cx="11340000" cy="249698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521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391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304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869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42842"/>
            <a:ext cx="352292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795040"/>
            <a:ext cx="457027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090478"/>
            <a:ext cx="390377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52399"/>
            <a:ext cx="399899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604797"/>
            <a:ext cx="352292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1147764"/>
            <a:ext cx="39037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081647"/>
            <a:ext cx="39037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006000"/>
            <a:ext cx="447506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939882"/>
            <a:ext cx="36181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86199"/>
            <a:ext cx="457027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41555"/>
            <a:ext cx="457027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81367"/>
            <a:ext cx="352292" cy="41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828227"/>
            <a:ext cx="390377" cy="42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565220"/>
            <a:ext cx="11340000" cy="16325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6835" y="4765705"/>
            <a:ext cx="399899" cy="41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86337"/>
            <a:ext cx="399899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047534"/>
            <a:ext cx="457027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9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