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6" r:id="rId5"/>
    <p:sldId id="334" r:id="rId6"/>
    <p:sldId id="333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2421255"/>
            <a:ext cx="10507980" cy="586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789045"/>
            <a:ext cx="2827020" cy="472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72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78337" y="2454643"/>
            <a:ext cx="809319" cy="37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0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4357" y="2166827"/>
            <a:ext cx="28373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9017" y="3100278"/>
            <a:ext cx="1332997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309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1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2223751"/>
            <a:ext cx="1923324" cy="46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35275"/>
            <a:ext cx="11340000" cy="2835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33525" y="4714875"/>
            <a:ext cx="523303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9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1914" y="1138859"/>
            <a:ext cx="1742418" cy="42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5239" y="1129304"/>
            <a:ext cx="4665491" cy="52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39019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5748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1914" y="2101477"/>
            <a:ext cx="142821" cy="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2896" y="2101477"/>
            <a:ext cx="2751687" cy="5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500960"/>
            <a:ext cx="11340000" cy="2793913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395066" y="3794000"/>
            <a:ext cx="133299" cy="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09445" y="3614420"/>
            <a:ext cx="121856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395066" y="4728483"/>
            <a:ext cx="133299" cy="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09445" y="4600575"/>
            <a:ext cx="12185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47545" y="5428615"/>
            <a:ext cx="128524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93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3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2083530"/>
            <a:ext cx="1066397" cy="41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50" y="2083530"/>
            <a:ext cx="1133047" cy="41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7585"/>
            <a:ext cx="11340000" cy="18297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2443" y="4723481"/>
            <a:ext cx="818841" cy="4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234" y="4723481"/>
            <a:ext cx="1133047" cy="4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2024-10-09T12:10:58Z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