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72" r:id="rId4"/>
    <p:sldId id="373" r:id="rId5"/>
    <p:sldId id="324" r:id="rId6"/>
    <p:sldId id="347" r:id="rId7"/>
    <p:sldId id="344" r:id="rId8"/>
    <p:sldId id="343" r:id="rId9"/>
    <p:sldId id="342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010" y="2421255"/>
            <a:ext cx="10507980" cy="5867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3850005"/>
            <a:ext cx="7315200" cy="4724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67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40100" y="2646859"/>
            <a:ext cx="1056876" cy="420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86901" y="2646859"/>
            <a:ext cx="1199697" cy="420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63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82972" y="3323360"/>
            <a:ext cx="1256826" cy="410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77531" y="3323360"/>
            <a:ext cx="314206" cy="30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38992" y="3208871"/>
            <a:ext cx="1809068" cy="524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7225"/>
            <a:ext cx="11340000" cy="4366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15214" y="4656071"/>
            <a:ext cx="133299" cy="76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77279" y="4760955"/>
            <a:ext cx="1342518" cy="305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15" y="836930"/>
            <a:ext cx="11616690" cy="641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51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95969" y="1128693"/>
            <a:ext cx="809319" cy="362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95717" y="2529443"/>
            <a:ext cx="980705" cy="419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30075" y="4092184"/>
            <a:ext cx="2237531" cy="304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78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30428" y="3971202"/>
            <a:ext cx="895012" cy="419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82317" y="3971202"/>
            <a:ext cx="4503627" cy="515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83476" y="4696082"/>
            <a:ext cx="1123526" cy="419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480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44987" y="1768770"/>
            <a:ext cx="1866196" cy="525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67959" y="1759223"/>
            <a:ext cx="2018539" cy="42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52795" y="1816504"/>
            <a:ext cx="542720" cy="372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69160"/>
            <a:ext cx="11340000" cy="291132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949571" y="4730048"/>
            <a:ext cx="1304433" cy="372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24987" y="4691866"/>
            <a:ext cx="647455" cy="505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40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1824901"/>
            <a:ext cx="504634" cy="371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83476" y="2501890"/>
            <a:ext cx="847405" cy="419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87707" y="2501890"/>
            <a:ext cx="961662" cy="419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25239" y="2492355"/>
            <a:ext cx="561763" cy="429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255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112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678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980440"/>
            <a:ext cx="11319510" cy="441071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252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189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868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40560" y="3063240"/>
            <a:ext cx="975550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35710" y="3837940"/>
            <a:ext cx="585470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359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88160" y="1560830"/>
            <a:ext cx="993330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26185" y="2405380"/>
            <a:ext cx="730123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40535" y="4545965"/>
            <a:ext cx="921639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980440"/>
            <a:ext cx="11426825" cy="484695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9615"/>
            <a:ext cx="11340000" cy="23770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10478" y="2670165"/>
            <a:ext cx="2513652" cy="515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15" y="765175"/>
            <a:ext cx="11210925" cy="7816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3933395"/>
            <a:ext cx="11340000" cy="29222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239648" y="5575956"/>
            <a:ext cx="914055" cy="410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10781" y="5575956"/>
            <a:ext cx="628413" cy="42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548845"/>
            <a:ext cx="11340000" cy="38381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61901" y="805991"/>
            <a:ext cx="1399647" cy="466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1901" y="3739369"/>
            <a:ext cx="1551989" cy="523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860" y="4662375"/>
            <a:ext cx="11340000" cy="162467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095490" y="5391785"/>
            <a:ext cx="444246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115" y="5958410"/>
            <a:ext cx="11340000" cy="9160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14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3205044"/>
            <a:ext cx="390377" cy="42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44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2606142"/>
            <a:ext cx="352292" cy="409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327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1838163"/>
            <a:ext cx="352292" cy="421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2259535"/>
            <a:ext cx="11340000" cy="17119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66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7531" y="2426124"/>
            <a:ext cx="457027" cy="410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2024-10-09T11:56:37Z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