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3703320"/>
            <a:ext cx="659130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65" y="2871115"/>
            <a:ext cx="1371083" cy="40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2975860"/>
            <a:ext cx="809319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3718599"/>
            <a:ext cx="942619" cy="42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9571" y="3775733"/>
            <a:ext cx="514156" cy="37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3728121"/>
            <a:ext cx="1466297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83476" y="2816183"/>
            <a:ext cx="704584" cy="41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2972" y="2930582"/>
            <a:ext cx="971183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5717" y="2930582"/>
            <a:ext cx="904534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245" y="2667635"/>
            <a:ext cx="20567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4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1083" y="1988219"/>
            <a:ext cx="1494861" cy="42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2610" y="1871345"/>
            <a:ext cx="6051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445" y="2102769"/>
            <a:ext cx="647455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7984" y="2102769"/>
            <a:ext cx="1704332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0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1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50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0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6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1964" y="3319369"/>
            <a:ext cx="1009268" cy="3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76295"/>
            <a:ext cx="11340000" cy="25821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5620" y="4427855"/>
            <a:ext cx="9855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7581" y="5743641"/>
            <a:ext cx="1294911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86874"/>
            <a:ext cx="361812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30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247" y="2813078"/>
            <a:ext cx="376712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52373"/>
            <a:ext cx="457027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1052551"/>
            <a:ext cx="2447002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314934"/>
            <a:ext cx="1989974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2944210"/>
            <a:ext cx="1542468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3005817"/>
            <a:ext cx="1352039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7310"/>
            <a:ext cx="11340000" cy="2540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1234" y="3640994"/>
            <a:ext cx="1475818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4280770"/>
            <a:ext cx="1237783" cy="37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644" y="4910997"/>
            <a:ext cx="1352040" cy="37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4408" y="5550774"/>
            <a:ext cx="1323476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310585"/>
            <a:ext cx="333248" cy="29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55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8337" y="5395490"/>
            <a:ext cx="276120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11618"/>
            <a:ext cx="295162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0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863084"/>
            <a:ext cx="399899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862332"/>
            <a:ext cx="390377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3767258"/>
            <a:ext cx="1304433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3767258"/>
            <a:ext cx="866448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3710104"/>
            <a:ext cx="561763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9546" y="3833939"/>
            <a:ext cx="904534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4691259"/>
            <a:ext cx="1104483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2024-10-09T10:06:00Z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