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0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10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2421255"/>
            <a:ext cx="10507980" cy="586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645535"/>
            <a:ext cx="2865120" cy="502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69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0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591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8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18005"/>
            <a:ext cx="424878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888615"/>
            <a:ext cx="1125791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7025" y="3747770"/>
            <a:ext cx="1135126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489450"/>
            <a:ext cx="781177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5561965"/>
            <a:ext cx="1141539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4" grpId="0" bldLvl="0" animBg="1"/>
      <p:bldP spid="24" grpId="0" bldLvl="0" animBg="1"/>
      <p:bldP spid="3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365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016760"/>
            <a:ext cx="1142492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2879090"/>
            <a:ext cx="1163637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3910330"/>
            <a:ext cx="1129220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45" y="4726305"/>
            <a:ext cx="1147762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bldLvl="0" animBg="1"/>
      <p:bldP spid="26" grpId="0" bldLvl="0" animBg="1"/>
      <p:bldP spid="3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0600"/>
            <a:ext cx="11340000" cy="361565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9570" y="1604645"/>
            <a:ext cx="1119314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9570" y="2479675"/>
            <a:ext cx="1117854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9570" y="3428365"/>
            <a:ext cx="351599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05" y="4106750"/>
            <a:ext cx="11340000" cy="2821304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11119" y="4373630"/>
            <a:ext cx="3284886" cy="41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11119" y="5288647"/>
            <a:ext cx="1790025" cy="51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11150" y="6064885"/>
            <a:ext cx="417004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26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1342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79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25743" y="3533278"/>
            <a:ext cx="552241" cy="36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06498" y="3485574"/>
            <a:ext cx="1428211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941140"/>
            <a:ext cx="11340000" cy="190817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4157" y="6047880"/>
            <a:ext cx="142821" cy="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6524" y="6152829"/>
            <a:ext cx="2570780" cy="31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6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3875831"/>
            <a:ext cx="314206" cy="305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4609" y="3770914"/>
            <a:ext cx="666498" cy="41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7270"/>
            <a:ext cx="11340000" cy="4557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715" y="2184254"/>
            <a:ext cx="2104231" cy="41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5332" y="2174719"/>
            <a:ext cx="561763" cy="42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2535" y="3837305"/>
            <a:ext cx="557530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1052830"/>
            <a:ext cx="4335780" cy="77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2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2940983"/>
            <a:ext cx="1847153" cy="41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3929" y="2940983"/>
            <a:ext cx="3237279" cy="524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1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6221" y="1109899"/>
            <a:ext cx="2770730" cy="51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9270" y="1984375"/>
            <a:ext cx="157289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7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10" y="3714115"/>
            <a:ext cx="968057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581095"/>
            <a:ext cx="11340000" cy="101347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45515" y="4829810"/>
            <a:ext cx="750697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01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78610" y="2710815"/>
            <a:ext cx="1006348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2495" y="3596005"/>
            <a:ext cx="469646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2024-10-09T12:08:28Z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