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3"/>
    <p:sldId id="324" r:id="rId4"/>
    <p:sldId id="399" r:id="rId5"/>
    <p:sldId id="398" r:id="rId6"/>
    <p:sldId id="396" r:id="rId7"/>
    <p:sldId id="395" r:id="rId8"/>
    <p:sldId id="394" r:id="rId9"/>
    <p:sldId id="393" r:id="rId10"/>
    <p:sldId id="391" r:id="rId11"/>
    <p:sldId id="390" r:id="rId12"/>
    <p:sldId id="389" r:id="rId13"/>
    <p:sldId id="387" r:id="rId14"/>
    <p:sldId id="385" r:id="rId15"/>
    <p:sldId id="384" r:id="rId16"/>
    <p:sldId id="382" r:id="rId17"/>
    <p:sldId id="381" r:id="rId18"/>
    <p:sldId id="379" r:id="rId19"/>
    <p:sldId id="377" r:id="rId20"/>
    <p:sldId id="376" r:id="rId21"/>
    <p:sldId id="375" r:id="rId22"/>
    <p:sldId id="373" r:id="rId23"/>
    <p:sldId id="372" r:id="rId24"/>
    <p:sldId id="370" r:id="rId25"/>
    <p:sldId id="369" r:id="rId26"/>
    <p:sldId id="368" r:id="rId27"/>
    <p:sldId id="366" r:id="rId28"/>
    <p:sldId id="365" r:id="rId29"/>
    <p:sldId id="363" r:id="rId30"/>
    <p:sldId id="361" r:id="rId31"/>
    <p:sldId id="360" r:id="rId32"/>
    <p:sldId id="359" r:id="rId33"/>
    <p:sldId id="357" r:id="rId34"/>
    <p:sldId id="355" r:id="rId35"/>
    <p:sldId id="354" r:id="rId36"/>
    <p:sldId id="352" r:id="rId37"/>
    <p:sldId id="351" r:id="rId38"/>
    <p:sldId id="350" r:id="rId39"/>
    <p:sldId id="349" r:id="rId40"/>
    <p:sldId id="347" r:id="rId41"/>
    <p:sldId id="346" r:id="rId42"/>
    <p:sldId id="345" r:id="rId43"/>
    <p:sldId id="344" r:id="rId44"/>
    <p:sldId id="343" r:id="rId45"/>
    <p:sldId id="342" r:id="rId46"/>
    <p:sldId id="340" r:id="rId47"/>
    <p:sldId id="339" r:id="rId48"/>
    <p:sldId id="338" r:id="rId49"/>
    <p:sldId id="336" r:id="rId50"/>
    <p:sldId id="333" r:id="rId51"/>
    <p:sldId id="332" r:id="rId52"/>
    <p:sldId id="330" r:id="rId53"/>
    <p:sldId id="328" r:id="rId54"/>
    <p:sldId id="326" r:id="rId55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5760" y="3166110"/>
            <a:ext cx="384048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4785148"/>
            <a:ext cx="390377" cy="42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932222"/>
            <a:ext cx="352292" cy="4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365195"/>
            <a:ext cx="11340000" cy="2585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44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149295"/>
            <a:ext cx="11340000" cy="265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2097" y="4434989"/>
            <a:ext cx="352292" cy="41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922425"/>
            <a:ext cx="352292" cy="40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5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56497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2260" y="2889515"/>
            <a:ext cx="447506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006041"/>
            <a:ext cx="399899" cy="4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2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3429205"/>
            <a:ext cx="11340000" cy="2715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444" y="4572387"/>
            <a:ext cx="390377" cy="4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942446"/>
            <a:ext cx="447506" cy="4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25240"/>
            <a:ext cx="11340000" cy="1711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7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962617"/>
            <a:ext cx="390377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034019"/>
            <a:ext cx="457027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2006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85570"/>
            <a:ext cx="11340000" cy="4497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5954" y="5230128"/>
            <a:ext cx="352292" cy="4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5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084201"/>
            <a:ext cx="352292" cy="41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645105"/>
            <a:ext cx="11340000" cy="2606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034588"/>
            <a:ext cx="39037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56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3933395"/>
            <a:ext cx="11340000" cy="2678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3855" y="4114528"/>
            <a:ext cx="457027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034956"/>
            <a:ext cx="361812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007164"/>
            <a:ext cx="399899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430" y="3500960"/>
            <a:ext cx="11340000" cy="270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0555" y="3710599"/>
            <a:ext cx="447506" cy="4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036769"/>
            <a:ext cx="399899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5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645105"/>
            <a:ext cx="11340000" cy="272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7110" y="3940816"/>
            <a:ext cx="399899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149295"/>
            <a:ext cx="11340000" cy="2769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4698" y="4426252"/>
            <a:ext cx="399899" cy="41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014367"/>
            <a:ext cx="361812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00378"/>
            <a:ext cx="390377" cy="4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958393"/>
            <a:ext cx="361812" cy="4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3598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3401" y="2682207"/>
            <a:ext cx="457027" cy="41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40" y="4014040"/>
            <a:ext cx="11340000" cy="280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876162"/>
            <a:ext cx="352291" cy="4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5589475"/>
            <a:ext cx="11340000" cy="1003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0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998990"/>
            <a:ext cx="399899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18073"/>
            <a:ext cx="390377" cy="43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780870"/>
            <a:ext cx="11340000" cy="1846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015193"/>
            <a:ext cx="457027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007414"/>
            <a:ext cx="390377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130439"/>
            <a:ext cx="352291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922494"/>
            <a:ext cx="390377" cy="4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4581095"/>
            <a:ext cx="11340000" cy="1829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985966"/>
            <a:ext cx="352291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943536"/>
            <a:ext cx="45702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4725240"/>
            <a:ext cx="11340000" cy="18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923945"/>
            <a:ext cx="352291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30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5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992330"/>
            <a:ext cx="399899" cy="41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923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008089"/>
            <a:ext cx="399899" cy="4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97630"/>
            <a:ext cx="11340000" cy="1793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045422"/>
            <a:ext cx="447506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5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129429"/>
            <a:ext cx="390377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48845"/>
            <a:ext cx="11340000" cy="460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614" y="4497595"/>
            <a:ext cx="447506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700" y="5013530"/>
            <a:ext cx="11340000" cy="182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620600"/>
            <a:ext cx="11340000" cy="2807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20" y="3365705"/>
            <a:ext cx="11340000" cy="2660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9138" y="4538630"/>
            <a:ext cx="399899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20" y="5886020"/>
            <a:ext cx="11340000" cy="969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110853"/>
            <a:ext cx="361813" cy="4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034038"/>
            <a:ext cx="390377" cy="4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36485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40" y="3942285"/>
            <a:ext cx="11340000" cy="31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2594" y="4362285"/>
            <a:ext cx="457027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955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685451"/>
            <a:ext cx="447506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3069160"/>
            <a:ext cx="11340000" cy="396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5045023"/>
            <a:ext cx="390377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5085285"/>
            <a:ext cx="11340000" cy="1829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4700"/>
            <a:ext cx="11340000" cy="383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638509"/>
            <a:ext cx="447506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2997405"/>
            <a:ext cx="11340000" cy="4207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9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006184"/>
            <a:ext cx="361812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016504"/>
            <a:ext cx="447506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0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949642"/>
            <a:ext cx="352292" cy="4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4653485"/>
            <a:ext cx="11340000" cy="117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846022"/>
            <a:ext cx="457027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