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8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2565400"/>
            <a:ext cx="9547860" cy="624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860800"/>
            <a:ext cx="3337560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2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18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686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59915"/>
            <a:ext cx="1128776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698115"/>
            <a:ext cx="1132522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575050"/>
            <a:ext cx="1143317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5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52613"/>
            <a:ext cx="209471" cy="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1911350"/>
            <a:ext cx="1124775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2606675"/>
            <a:ext cx="1149667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3587750"/>
            <a:ext cx="1132459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4332605"/>
            <a:ext cx="114992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bldLvl="0" animBg="1"/>
      <p:bldP spid="19" grpId="0" bldLvl="0" animBg="1"/>
      <p:bldP spid="28" grpId="0" bldLvl="0" animBg="1"/>
      <p:bldP spid="3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4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176020"/>
            <a:ext cx="32639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0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56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85060"/>
            <a:ext cx="11340000" cy="33088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0146" y="4295838"/>
            <a:ext cx="2256574" cy="51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2036" y="6002719"/>
            <a:ext cx="1894760" cy="51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43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83460"/>
            <a:ext cx="11340000" cy="3511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90715" y="3286125"/>
            <a:ext cx="317944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0776" y="6027064"/>
            <a:ext cx="142821" cy="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0776" y="6027064"/>
            <a:ext cx="1847153" cy="41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8837" y="6017522"/>
            <a:ext cx="561762" cy="4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1947839"/>
            <a:ext cx="1323476" cy="4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1947839"/>
            <a:ext cx="2199445" cy="52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3786322"/>
            <a:ext cx="628413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503" y="3672012"/>
            <a:ext cx="1047355" cy="4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6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26210" y="3513455"/>
            <a:ext cx="1007110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47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1884045"/>
            <a:ext cx="1078230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2724785"/>
            <a:ext cx="1102360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3629660"/>
            <a:ext cx="440626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4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80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10" y="3292045"/>
            <a:ext cx="11340000" cy="27646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03705" y="3629660"/>
            <a:ext cx="100495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5055" y="4314190"/>
            <a:ext cx="1061910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75055" y="5364480"/>
            <a:ext cx="67278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805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