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40" r:id="rId5"/>
    <p:sldId id="339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7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440" y="2565400"/>
            <a:ext cx="9723120" cy="632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3645535"/>
            <a:ext cx="531876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6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3768178"/>
            <a:ext cx="390377" cy="428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20600"/>
            <a:ext cx="11340000" cy="41662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509135"/>
            <a:ext cx="3724275" cy="12687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5777865"/>
            <a:ext cx="3724275" cy="1058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9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78186" y="2759011"/>
            <a:ext cx="333249" cy="40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8413" y="5399760"/>
            <a:ext cx="390377" cy="42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70" y="1917065"/>
            <a:ext cx="3724275" cy="12687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70" y="3185795"/>
            <a:ext cx="3724275" cy="1058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0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8539" y="2061700"/>
            <a:ext cx="399899" cy="41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8967" y="3823294"/>
            <a:ext cx="409420" cy="42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4364990"/>
            <a:ext cx="3724275" cy="12687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5633720"/>
            <a:ext cx="3724275" cy="1058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4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83274" y="1899807"/>
            <a:ext cx="352292" cy="41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293235"/>
            <a:ext cx="3724275" cy="126873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5561965"/>
            <a:ext cx="3724275" cy="1058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39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3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06750" y="1176384"/>
            <a:ext cx="1332997" cy="47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1360" y="3006242"/>
            <a:ext cx="1751939" cy="314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264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06599" y="1911026"/>
            <a:ext cx="2399395" cy="51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22195"/>
            <a:ext cx="11340000" cy="35553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05491" y="3479555"/>
            <a:ext cx="1885239" cy="41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86246" y="5252485"/>
            <a:ext cx="142821" cy="7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52997" y="5252485"/>
            <a:ext cx="1551989" cy="40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0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43929" y="2903073"/>
            <a:ext cx="1875718" cy="524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5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39244" y="1166892"/>
            <a:ext cx="133299" cy="7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0780" y="1157360"/>
            <a:ext cx="1951890" cy="4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00604" y="2987481"/>
            <a:ext cx="552240" cy="371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81360" y="2939822"/>
            <a:ext cx="676020" cy="41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6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2025211"/>
            <a:ext cx="2009017" cy="41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3047" y="2902494"/>
            <a:ext cx="1732895" cy="53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4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2882988"/>
            <a:ext cx="352292" cy="40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03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2019873"/>
            <a:ext cx="399899" cy="41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2637360"/>
            <a:ext cx="11340000" cy="1870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2024-10-09T10:04:01Z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