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645535"/>
            <a:ext cx="34671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6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8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16735"/>
            <a:ext cx="44450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77213"/>
            <a:ext cx="10987707" cy="5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21075"/>
            <a:ext cx="111086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10075"/>
            <a:ext cx="110064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5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769745"/>
            <a:ext cx="110229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625725"/>
            <a:ext cx="111893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379470"/>
            <a:ext cx="111252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14" y="4462654"/>
            <a:ext cx="2161360" cy="4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  <p:bldP spid="29" grpId="0" bldLvl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34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701165"/>
            <a:ext cx="111645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600960"/>
            <a:ext cx="113074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520440"/>
            <a:ext cx="113080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4165600"/>
            <a:ext cx="1119695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9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06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63725"/>
            <a:ext cx="110134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652395"/>
            <a:ext cx="110280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510280"/>
            <a:ext cx="113779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290060"/>
            <a:ext cx="112509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3" grpId="0" bldLvl="0" animBg="1"/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5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680" y="1978025"/>
            <a:ext cx="109626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65064"/>
            <a:ext cx="2161360" cy="46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666353"/>
            <a:ext cx="1790025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05960"/>
            <a:ext cx="25647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animBg="1"/>
      <p:bldP spid="18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652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3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06297" y="3471803"/>
            <a:ext cx="914055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3586106"/>
            <a:ext cx="142821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1140"/>
            <a:ext cx="11340000" cy="17827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06448" y="5189012"/>
            <a:ext cx="1818589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2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92885" y="3961765"/>
            <a:ext cx="25241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5255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515" y="1554480"/>
            <a:ext cx="45339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7103" y="4350904"/>
            <a:ext cx="133299" cy="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103" y="4350904"/>
            <a:ext cx="2085188" cy="51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620395"/>
            <a:ext cx="4328160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2216639"/>
            <a:ext cx="1523425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3142103"/>
            <a:ext cx="126634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295" y="3809365"/>
            <a:ext cx="107969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724726"/>
            <a:ext cx="1837632" cy="4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73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