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1" r:id="rId12"/>
    <p:sldId id="330" r:id="rId13"/>
    <p:sldId id="329" r:id="rId14"/>
    <p:sldId id="354" r:id="rId15"/>
    <p:sldId id="328" r:id="rId16"/>
    <p:sldId id="327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010" y="2421255"/>
            <a:ext cx="10507980" cy="5867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3645535"/>
            <a:ext cx="4747260" cy="731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68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10780" y="1176646"/>
            <a:ext cx="333249" cy="410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570" y="4177665"/>
            <a:ext cx="3108960" cy="133921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570" y="5516880"/>
            <a:ext cx="3108960" cy="135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477090"/>
            <a:ext cx="11340000" cy="44973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52883" y="743883"/>
            <a:ext cx="314206" cy="409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4369" y="2516152"/>
            <a:ext cx="390377" cy="438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7395" y="4293235"/>
            <a:ext cx="2554605" cy="110045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4695" y="5393690"/>
            <a:ext cx="2554605" cy="1116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906"/>
          <a:stretch>
            <a:fillRect/>
          </a:stretch>
        </p:blipFill>
        <p:spPr>
          <a:xfrm>
            <a:off x="360045" y="899795"/>
            <a:ext cx="11339830" cy="2600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21108" y="1138442"/>
            <a:ext cx="352292" cy="41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310" y="3717290"/>
            <a:ext cx="3108960" cy="133921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310" y="5056505"/>
            <a:ext cx="3108960" cy="135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098"/>
          <a:stretch>
            <a:fillRect/>
          </a:stretch>
        </p:blipFill>
        <p:spPr>
          <a:xfrm>
            <a:off x="588645" y="908480"/>
            <a:ext cx="11339830" cy="25903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3717290"/>
            <a:ext cx="3108960" cy="133921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5056505"/>
            <a:ext cx="3108960" cy="135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764745"/>
            <a:ext cx="11340000" cy="44145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01361" y="2747977"/>
            <a:ext cx="457027" cy="419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570" y="4177665"/>
            <a:ext cx="3108960" cy="133921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570" y="5516880"/>
            <a:ext cx="3108960" cy="135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5897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310" y="3068955"/>
            <a:ext cx="3108960" cy="13392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310" y="4364990"/>
            <a:ext cx="3108960" cy="1358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34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1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01612" y="1310257"/>
            <a:ext cx="1790025" cy="41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63375" y="3132562"/>
            <a:ext cx="1723375" cy="41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72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16926" y="2054027"/>
            <a:ext cx="2361309" cy="51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25289" y="3923360"/>
            <a:ext cx="1380604" cy="46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5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3748336"/>
            <a:ext cx="390377" cy="41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64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52" y="2083510"/>
            <a:ext cx="447506" cy="410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50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3006652"/>
            <a:ext cx="399899" cy="409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5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6095" y="2061837"/>
            <a:ext cx="390377" cy="42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548845"/>
            <a:ext cx="11340000" cy="225164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2637360"/>
            <a:ext cx="11340000" cy="166099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570" y="4177665"/>
            <a:ext cx="3108960" cy="133921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570" y="5516880"/>
            <a:ext cx="3108960" cy="135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2024-10-09T11:59:22Z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