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8" r:id="rId5"/>
    <p:sldId id="347" r:id="rId6"/>
    <p:sldId id="345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573145"/>
            <a:ext cx="53721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5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95173"/>
            <a:ext cx="390377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56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395810"/>
            <a:ext cx="11340000" cy="39224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76905"/>
            <a:ext cx="11340000" cy="27500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9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0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3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77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224075"/>
            <a:ext cx="457027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139935"/>
            <a:ext cx="352292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102631"/>
            <a:ext cx="399899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85905"/>
            <a:ext cx="352292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91945"/>
            <a:ext cx="380856" cy="4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0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5566" y="3400324"/>
            <a:ext cx="704584" cy="2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250"/>
            <a:ext cx="11340000" cy="2845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97078" y="3999321"/>
            <a:ext cx="1190176" cy="3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589" y="4782316"/>
            <a:ext cx="752192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8387" y="6109588"/>
            <a:ext cx="1428211" cy="2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00433"/>
            <a:ext cx="457027" cy="41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09326"/>
            <a:ext cx="399899" cy="41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138146"/>
            <a:ext cx="457027" cy="4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62365"/>
            <a:ext cx="352292" cy="4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581095"/>
            <a:ext cx="11340000" cy="16584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325" y="4771720"/>
            <a:ext cx="390377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80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806" y="1080917"/>
            <a:ext cx="1390125" cy="36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0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86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3572151"/>
            <a:ext cx="1532947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4267826"/>
            <a:ext cx="2294659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4982560"/>
            <a:ext cx="1609118" cy="3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349070"/>
            <a:ext cx="11340000" cy="2654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9950" y="2435000"/>
            <a:ext cx="1780503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2368" y="3131989"/>
            <a:ext cx="1180654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9472" y="3838525"/>
            <a:ext cx="866448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676" y="4545062"/>
            <a:ext cx="980705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692785"/>
            <a:ext cx="5532120" cy="15163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157675"/>
            <a:ext cx="11340000" cy="15680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34605" y="5285105"/>
            <a:ext cx="329057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371423"/>
            <a:ext cx="295163" cy="30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0308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9773" y="4344528"/>
            <a:ext cx="295163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037381"/>
            <a:ext cx="457027" cy="41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150734"/>
            <a:ext cx="352292" cy="4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043992"/>
            <a:ext cx="457027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2024-10-09T11:22:03Z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