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3"/>
    <p:sldId id="431" r:id="rId4"/>
    <p:sldId id="429" r:id="rId5"/>
    <p:sldId id="427" r:id="rId6"/>
    <p:sldId id="426" r:id="rId7"/>
    <p:sldId id="424" r:id="rId8"/>
    <p:sldId id="421" r:id="rId9"/>
    <p:sldId id="419" r:id="rId10"/>
    <p:sldId id="417" r:id="rId11"/>
    <p:sldId id="416" r:id="rId12"/>
    <p:sldId id="415" r:id="rId13"/>
    <p:sldId id="413" r:id="rId14"/>
    <p:sldId id="411" r:id="rId15"/>
    <p:sldId id="409" r:id="rId16"/>
    <p:sldId id="407" r:id="rId17"/>
    <p:sldId id="404" r:id="rId18"/>
    <p:sldId id="403" r:id="rId19"/>
    <p:sldId id="401" r:id="rId20"/>
    <p:sldId id="399" r:id="rId21"/>
    <p:sldId id="398" r:id="rId22"/>
    <p:sldId id="397" r:id="rId23"/>
    <p:sldId id="396" r:id="rId24"/>
    <p:sldId id="394" r:id="rId25"/>
    <p:sldId id="392" r:id="rId26"/>
    <p:sldId id="391" r:id="rId27"/>
    <p:sldId id="389" r:id="rId28"/>
    <p:sldId id="388" r:id="rId29"/>
    <p:sldId id="387" r:id="rId30"/>
    <p:sldId id="386" r:id="rId31"/>
    <p:sldId id="383" r:id="rId32"/>
    <p:sldId id="382" r:id="rId33"/>
    <p:sldId id="381" r:id="rId34"/>
    <p:sldId id="379" r:id="rId35"/>
    <p:sldId id="378" r:id="rId36"/>
    <p:sldId id="376" r:id="rId37"/>
    <p:sldId id="375" r:id="rId38"/>
    <p:sldId id="373" r:id="rId39"/>
    <p:sldId id="371" r:id="rId40"/>
    <p:sldId id="369" r:id="rId41"/>
    <p:sldId id="367" r:id="rId42"/>
    <p:sldId id="366" r:id="rId43"/>
    <p:sldId id="364" r:id="rId44"/>
    <p:sldId id="362" r:id="rId45"/>
    <p:sldId id="361" r:id="rId46"/>
    <p:sldId id="358" r:id="rId47"/>
    <p:sldId id="357" r:id="rId48"/>
    <p:sldId id="356" r:id="rId49"/>
    <p:sldId id="354" r:id="rId50"/>
    <p:sldId id="353" r:id="rId51"/>
    <p:sldId id="352" r:id="rId52"/>
    <p:sldId id="350" r:id="rId53"/>
    <p:sldId id="349" r:id="rId54"/>
    <p:sldId id="348" r:id="rId55"/>
    <p:sldId id="347" r:id="rId56"/>
    <p:sldId id="345" r:id="rId57"/>
    <p:sldId id="344" r:id="rId58"/>
    <p:sldId id="341" r:id="rId59"/>
    <p:sldId id="340" r:id="rId60"/>
    <p:sldId id="339" r:id="rId61"/>
    <p:sldId id="336" r:id="rId62"/>
    <p:sldId id="335" r:id="rId63"/>
    <p:sldId id="332" r:id="rId64"/>
    <p:sldId id="331" r:id="rId65"/>
    <p:sldId id="329" r:id="rId66"/>
    <p:sldId id="328" r:id="rId67"/>
    <p:sldId id="326" r:id="rId68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4" Type="http://schemas.openxmlformats.org/officeDocument/2006/relationships/tags" Target="tags/tag1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69" Type="http://schemas.openxmlformats.org/officeDocument/2006/relationships/notesMaster" Target="notesMasters/notesMaster1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6.png"/><Relationship Id="rId1" Type="http://schemas.openxmlformats.org/officeDocument/2006/relationships/image" Target="../media/image95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image" Target="../media/image10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8.png"/><Relationship Id="rId1" Type="http://schemas.openxmlformats.org/officeDocument/2006/relationships/image" Target="../media/image10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0.png"/><Relationship Id="rId1" Type="http://schemas.openxmlformats.org/officeDocument/2006/relationships/image" Target="../media/image10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7670" y="3105150"/>
            <a:ext cx="375666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993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072" y="2197730"/>
            <a:ext cx="1797353" cy="30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8181" y="3334252"/>
            <a:ext cx="612551" cy="30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3714" y="4293445"/>
            <a:ext cx="1128383" cy="30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7821" y="5349362"/>
            <a:ext cx="757628" cy="21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8480" y="5889412"/>
            <a:ext cx="717329" cy="24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495"/>
            <a:ext cx="11340000" cy="2346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3822419"/>
            <a:ext cx="266599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1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62152"/>
            <a:ext cx="295163" cy="2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3260"/>
            <a:ext cx="11340000" cy="29826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2996200"/>
            <a:ext cx="295163" cy="28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9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62377"/>
            <a:ext cx="295163" cy="29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640"/>
            <a:ext cx="11340000" cy="29992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1195" y="3906520"/>
            <a:ext cx="55562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4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71737"/>
            <a:ext cx="266599" cy="2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285060"/>
            <a:ext cx="11340000" cy="18177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6886" y="3457263"/>
            <a:ext cx="266599" cy="28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1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52371"/>
            <a:ext cx="333249" cy="29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7450"/>
            <a:ext cx="11340000" cy="18466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463" y="3539241"/>
            <a:ext cx="295163" cy="29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95" y="5157675"/>
            <a:ext cx="11340000" cy="8055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6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33430"/>
            <a:ext cx="295163" cy="30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03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97405"/>
            <a:ext cx="11340000" cy="290832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18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791790"/>
            <a:ext cx="11340000" cy="304052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57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39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2189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3615694"/>
            <a:ext cx="266599" cy="29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6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52501"/>
            <a:ext cx="266599" cy="28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1633913"/>
            <a:ext cx="295163" cy="30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224856"/>
            <a:ext cx="295163" cy="2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463" y="2806268"/>
            <a:ext cx="295163" cy="30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984" y="3406742"/>
            <a:ext cx="295163" cy="28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31"/>
          <a:stretch>
            <a:fillRect/>
          </a:stretch>
        </p:blipFill>
        <p:spPr>
          <a:xfrm>
            <a:off x="335915" y="3860800"/>
            <a:ext cx="11339830" cy="23475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45290" y="4032838"/>
            <a:ext cx="333249" cy="2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376" y="4624709"/>
            <a:ext cx="266599" cy="2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4333" y="5207033"/>
            <a:ext cx="295163" cy="30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40"/>
          <a:stretch>
            <a:fillRect/>
          </a:stretch>
        </p:blipFill>
        <p:spPr>
          <a:xfrm>
            <a:off x="551815" y="1125015"/>
            <a:ext cx="11339830" cy="10828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61190" y="1205999"/>
            <a:ext cx="333249" cy="28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0233" y="1788323"/>
            <a:ext cx="295163" cy="2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228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3170"/>
            <a:ext cx="11340000" cy="355278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18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495"/>
            <a:ext cx="11340000" cy="301573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986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0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976267"/>
            <a:ext cx="295163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1557805"/>
            <a:ext cx="295163" cy="30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158411"/>
            <a:ext cx="333249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2749482"/>
            <a:ext cx="266599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3321488"/>
            <a:ext cx="295163" cy="30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789250"/>
            <a:ext cx="11340000" cy="292898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45290" y="3960981"/>
            <a:ext cx="333249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376" y="4552503"/>
            <a:ext cx="266599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4333" y="5124942"/>
            <a:ext cx="295163" cy="3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3376" y="5716463"/>
            <a:ext cx="266599" cy="2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3854" y="6307985"/>
            <a:ext cx="295163" cy="2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8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284855"/>
            <a:ext cx="6329680" cy="15068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765040"/>
            <a:ext cx="6329680" cy="10896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9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180556"/>
            <a:ext cx="285642" cy="29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644900"/>
            <a:ext cx="6329680" cy="15068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5125085"/>
            <a:ext cx="6329680" cy="108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2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188" y="1567637"/>
            <a:ext cx="247556" cy="2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2740772"/>
            <a:ext cx="314206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0604" y="3332109"/>
            <a:ext cx="276120" cy="29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644900"/>
            <a:ext cx="6329680" cy="150685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5125085"/>
            <a:ext cx="6329680" cy="108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5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8564" y="2227529"/>
            <a:ext cx="304685" cy="28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644900"/>
            <a:ext cx="6329680" cy="15068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5125085"/>
            <a:ext cx="6329680" cy="108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14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62254"/>
            <a:ext cx="295163" cy="29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915"/>
            <a:ext cx="11340000" cy="3003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463" y="3322069"/>
            <a:ext cx="295163" cy="2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5124075"/>
            <a:ext cx="333249" cy="2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646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930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84100"/>
            <a:ext cx="11340000" cy="34061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77540"/>
            <a:ext cx="11340000" cy="278307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061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2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176300"/>
            <a:ext cx="266599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6815"/>
            <a:ext cx="11340000" cy="35307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3509496"/>
            <a:ext cx="266599" cy="29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1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42979"/>
            <a:ext cx="295163" cy="28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89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9250"/>
            <a:ext cx="11340000" cy="3098769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9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495"/>
            <a:ext cx="11340000" cy="2550461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7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14828"/>
            <a:ext cx="266599" cy="28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780870"/>
            <a:ext cx="11340000" cy="29201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3854" y="2885842"/>
            <a:ext cx="285642" cy="30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3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119418"/>
            <a:ext cx="295163" cy="2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30904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3164544"/>
            <a:ext cx="266599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360045" y="899795"/>
            <a:ext cx="8688750" cy="2433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81300"/>
            <a:ext cx="295163" cy="29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7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31"/>
          <a:stretch>
            <a:fillRect/>
          </a:stretch>
        </p:blipFill>
        <p:spPr>
          <a:xfrm>
            <a:off x="335915" y="4538980"/>
            <a:ext cx="11339830" cy="191368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84"/>
          <a:stretch>
            <a:fillRect/>
          </a:stretch>
        </p:blipFill>
        <p:spPr>
          <a:xfrm>
            <a:off x="479425" y="908480"/>
            <a:ext cx="11339830" cy="12867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05560"/>
            <a:ext cx="11340000" cy="3073846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2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77540"/>
            <a:ext cx="11340000" cy="2508923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4153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5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52391"/>
            <a:ext cx="295163" cy="2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880" y="2564970"/>
            <a:ext cx="11340000" cy="918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30904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7984" y="3562743"/>
            <a:ext cx="295163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0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52551"/>
            <a:ext cx="266599" cy="29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77090"/>
            <a:ext cx="11340000" cy="324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94"/>
          <a:stretch>
            <a:fillRect/>
          </a:stretch>
        </p:blipFill>
        <p:spPr>
          <a:xfrm>
            <a:off x="671195" y="3582035"/>
            <a:ext cx="11339830" cy="179113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06" b="-10111"/>
          <a:stretch>
            <a:fillRect/>
          </a:stretch>
        </p:blipFill>
        <p:spPr>
          <a:xfrm>
            <a:off x="551815" y="836930"/>
            <a:ext cx="11339830" cy="21602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564970"/>
            <a:ext cx="11340000" cy="3115384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461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8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119595"/>
            <a:ext cx="285642" cy="30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1235"/>
            <a:ext cx="11340000" cy="25365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70" y="3192350"/>
            <a:ext cx="11340000" cy="3552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933" y="3268549"/>
            <a:ext cx="295163" cy="3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976" y="5706923"/>
            <a:ext cx="266599" cy="2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5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1052534"/>
            <a:ext cx="266599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50" y="1628980"/>
            <a:ext cx="11340000" cy="3090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3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995275"/>
            <a:ext cx="333249" cy="2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2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100024"/>
            <a:ext cx="266599" cy="28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4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94"/>
          <a:stretch>
            <a:fillRect/>
          </a:stretch>
        </p:blipFill>
        <p:spPr>
          <a:xfrm>
            <a:off x="360045" y="4005580"/>
            <a:ext cx="11339830" cy="244772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20"/>
          <a:stretch>
            <a:fillRect/>
          </a:stretch>
        </p:blipFill>
        <p:spPr>
          <a:xfrm>
            <a:off x="623570" y="1052830"/>
            <a:ext cx="11339830" cy="11512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277315"/>
            <a:ext cx="11340000" cy="2508923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3846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5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53031"/>
            <a:ext cx="333249" cy="28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2637360"/>
            <a:ext cx="11340000" cy="130846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19107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7506" y="4013866"/>
            <a:ext cx="266599" cy="29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4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14542"/>
            <a:ext cx="295163" cy="2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7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94"/>
          <a:stretch>
            <a:fillRect/>
          </a:stretch>
        </p:blipFill>
        <p:spPr>
          <a:xfrm>
            <a:off x="407670" y="4580890"/>
            <a:ext cx="11339830" cy="187241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60"/>
          <a:stretch>
            <a:fillRect/>
          </a:stretch>
        </p:blipFill>
        <p:spPr>
          <a:xfrm>
            <a:off x="622935" y="692580"/>
            <a:ext cx="11339830" cy="12041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844880"/>
            <a:ext cx="11340000" cy="250892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221685"/>
            <a:ext cx="11340000" cy="245076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64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675716"/>
            <a:ext cx="266599" cy="28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2133170"/>
            <a:ext cx="11340000" cy="79731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069160"/>
            <a:ext cx="11340000" cy="24125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4333" y="3202663"/>
            <a:ext cx="295163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12" y="4432797"/>
            <a:ext cx="333249" cy="2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0307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2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6700" y="2216307"/>
            <a:ext cx="123778" cy="6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662" y="2216307"/>
            <a:ext cx="3998992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8675"/>
            <a:ext cx="11340000" cy="116307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60" y="4247085"/>
            <a:ext cx="11340000" cy="69784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71716" y="4447835"/>
            <a:ext cx="7179144" cy="36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9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1183" y="2243914"/>
            <a:ext cx="9883224" cy="36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2863449"/>
            <a:ext cx="6855415" cy="36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5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012" y="3653352"/>
            <a:ext cx="933098" cy="2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149295"/>
            <a:ext cx="11340000" cy="183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20260" y="4244340"/>
            <a:ext cx="72390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7733" y="5019482"/>
            <a:ext cx="1056876" cy="28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3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1090948"/>
            <a:ext cx="923576" cy="29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702" y="2322563"/>
            <a:ext cx="1685289" cy="36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53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3284855"/>
            <a:ext cx="8721090" cy="362585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933395"/>
            <a:ext cx="11340000" cy="267507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647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3374400"/>
            <a:ext cx="295163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45840"/>
            <a:ext cx="11340000" cy="24456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9420" y="4636905"/>
            <a:ext cx="333249" cy="28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92990"/>
            <a:ext cx="11340000" cy="3684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376" y="883428"/>
            <a:ext cx="266599" cy="28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376" y="2711637"/>
            <a:ext cx="266599" cy="29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40" y="4377895"/>
            <a:ext cx="11340000" cy="24332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0203" y="4540111"/>
            <a:ext cx="295163" cy="3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619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2024-10-09T07:10:23Z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