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7" r:id="rId5"/>
    <p:sldId id="346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10940"/>
            <a:ext cx="552450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4694844"/>
            <a:ext cx="314206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580890"/>
            <a:ext cx="2065655" cy="9112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5492115"/>
            <a:ext cx="2065655" cy="7029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6195060"/>
            <a:ext cx="2065020" cy="39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61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447290"/>
            <a:ext cx="4450715" cy="19634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65" y="4365625"/>
            <a:ext cx="4450080" cy="1514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5880100"/>
            <a:ext cx="4446270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032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7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7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37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37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4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891883"/>
            <a:ext cx="390377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7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853965"/>
            <a:ext cx="352291" cy="41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9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890392"/>
            <a:ext cx="457027" cy="4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7325" y="3321050"/>
            <a:ext cx="11518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836930"/>
            <a:ext cx="4364990" cy="716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0147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45188" y="4114815"/>
            <a:ext cx="1856675" cy="36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816" y="5461145"/>
            <a:ext cx="1475818" cy="36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5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881681"/>
            <a:ext cx="352291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1757371"/>
            <a:ext cx="1628161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433741"/>
            <a:ext cx="1266347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770" y="1700530"/>
            <a:ext cx="141859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2423589"/>
            <a:ext cx="875969" cy="2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3099682"/>
            <a:ext cx="676020" cy="2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8387" y="3090160"/>
            <a:ext cx="590327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76600"/>
            <a:ext cx="11340000" cy="14928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9798" y="4396694"/>
            <a:ext cx="1275869" cy="36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5692" y="5066545"/>
            <a:ext cx="1390125" cy="29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319354"/>
            <a:ext cx="295163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05" y="3429205"/>
            <a:ext cx="11340000" cy="3246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9763" y="4183557"/>
            <a:ext cx="295163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7849" y="5529932"/>
            <a:ext cx="266599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0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769095"/>
            <a:ext cx="342769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186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15" y="4797425"/>
            <a:ext cx="2065655" cy="9112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15" y="5708650"/>
            <a:ext cx="2065655" cy="7029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15" y="6411595"/>
            <a:ext cx="2065020" cy="39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370" y="1147645"/>
            <a:ext cx="447506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3881268"/>
            <a:ext cx="352292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2777490"/>
            <a:ext cx="2065655" cy="911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3688715"/>
            <a:ext cx="2065655" cy="7029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391660"/>
            <a:ext cx="2065020" cy="39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1938705"/>
            <a:ext cx="39037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4673647"/>
            <a:ext cx="40942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437380"/>
            <a:ext cx="2065655" cy="911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5348605"/>
            <a:ext cx="2065655" cy="7029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6051550"/>
            <a:ext cx="2065020" cy="39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