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8" r:id="rId5"/>
    <p:sldId id="347" r:id="rId6"/>
    <p:sldId id="345" r:id="rId7"/>
    <p:sldId id="343" r:id="rId8"/>
    <p:sldId id="342" r:id="rId9"/>
    <p:sldId id="340" r:id="rId10"/>
    <p:sldId id="338" r:id="rId11"/>
    <p:sldId id="337" r:id="rId12"/>
    <p:sldId id="336" r:id="rId13"/>
    <p:sldId id="335" r:id="rId14"/>
    <p:sldId id="334" r:id="rId15"/>
    <p:sldId id="332" r:id="rId16"/>
    <p:sldId id="331" r:id="rId17"/>
    <p:sldId id="330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070" y="2565400"/>
            <a:ext cx="9547860" cy="624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3789045"/>
            <a:ext cx="6880860" cy="563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2751137"/>
            <a:ext cx="856926" cy="46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188" y="2751137"/>
            <a:ext cx="552240" cy="3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3524035"/>
            <a:ext cx="1323476" cy="5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6599" y="3638538"/>
            <a:ext cx="904534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5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3557993"/>
            <a:ext cx="1580554" cy="5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481" y="3557993"/>
            <a:ext cx="1332997" cy="4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1561" y="3557993"/>
            <a:ext cx="1437732" cy="4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539955"/>
            <a:ext cx="11340000" cy="32321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573350"/>
            <a:ext cx="11340000" cy="33855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0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499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2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07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901135"/>
            <a:ext cx="11340000" cy="151751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3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672704"/>
            <a:ext cx="361813" cy="4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814439"/>
            <a:ext cx="390377" cy="40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17120"/>
            <a:ext cx="11340000" cy="3576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82065" y="3158349"/>
            <a:ext cx="1018790" cy="30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10560"/>
            <a:ext cx="11340000" cy="26542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92040" y="4320611"/>
            <a:ext cx="580806" cy="26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453" y="5676398"/>
            <a:ext cx="609370" cy="2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6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080964"/>
            <a:ext cx="390377" cy="4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0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1052424"/>
            <a:ext cx="666498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2065" y="2357558"/>
            <a:ext cx="1475818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1032" y="3014889"/>
            <a:ext cx="790277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5" y="548845"/>
            <a:ext cx="11340000" cy="3312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267" y="1379261"/>
            <a:ext cx="1428211" cy="29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9955" y="2686929"/>
            <a:ext cx="1675768" cy="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5" y="3598115"/>
            <a:ext cx="11340000" cy="31935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96327" y="3731577"/>
            <a:ext cx="1209219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4262" y="4389354"/>
            <a:ext cx="1818589" cy="36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5798" y="6353154"/>
            <a:ext cx="1418690" cy="37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427693"/>
            <a:ext cx="295163" cy="29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19696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19294" y="4357397"/>
            <a:ext cx="266599" cy="29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2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681796"/>
            <a:ext cx="266599" cy="2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67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356940"/>
            <a:ext cx="11340000" cy="2377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6242" y="4509715"/>
            <a:ext cx="352292" cy="41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3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345" y="2771285"/>
            <a:ext cx="133299" cy="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5188" y="2771285"/>
            <a:ext cx="1285390" cy="52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332" y="2771285"/>
            <a:ext cx="1152090" cy="42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2997" y="3630548"/>
            <a:ext cx="542720" cy="37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91840"/>
            <a:ext cx="11340000" cy="247617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02284" y="6039446"/>
            <a:ext cx="142821" cy="7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8708" y="6039446"/>
            <a:ext cx="1704332" cy="51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8909" y="6039446"/>
            <a:ext cx="1437732" cy="41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3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2733095"/>
            <a:ext cx="2856423" cy="42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0730" y="3592359"/>
            <a:ext cx="875969" cy="37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3535075"/>
            <a:ext cx="561763" cy="42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2024-10-09T11:31:43Z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