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6" r:id="rId4"/>
    <p:sldId id="377" r:id="rId5"/>
    <p:sldId id="324" r:id="rId6"/>
    <p:sldId id="350" r:id="rId7"/>
    <p:sldId id="349" r:id="rId8"/>
    <p:sldId id="347" r:id="rId9"/>
    <p:sldId id="346" r:id="rId10"/>
    <p:sldId id="345" r:id="rId11"/>
    <p:sldId id="343" r:id="rId12"/>
    <p:sldId id="341" r:id="rId13"/>
    <p:sldId id="340" r:id="rId14"/>
    <p:sldId id="339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3789045"/>
            <a:ext cx="816864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2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68045"/>
            <a:ext cx="11340000" cy="1821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3690" y="2035001"/>
            <a:ext cx="752191" cy="4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9785" y="2082671"/>
            <a:ext cx="552241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6838" y="2082671"/>
            <a:ext cx="809319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735"/>
            <a:ext cx="11340000" cy="441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038" y="4599882"/>
            <a:ext cx="1228261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1124585"/>
            <a:ext cx="11430000" cy="63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205263"/>
            <a:ext cx="1114005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838159"/>
            <a:ext cx="2466045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1195623"/>
            <a:ext cx="2180403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3818086"/>
            <a:ext cx="1323476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581095"/>
            <a:ext cx="11340000" cy="17530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24635" y="4895499"/>
            <a:ext cx="1818589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920758"/>
            <a:ext cx="1932846" cy="5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21050"/>
            <a:ext cx="11340000" cy="2673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7431" y="5357241"/>
            <a:ext cx="1904282" cy="41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148210"/>
            <a:ext cx="142821" cy="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1148210"/>
            <a:ext cx="2161359" cy="51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2923872"/>
            <a:ext cx="1094962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16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382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29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9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692785"/>
            <a:ext cx="10970260" cy="3728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428365"/>
            <a:ext cx="9738360" cy="33978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73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1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3440"/>
            <a:ext cx="11340000" cy="17989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6641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960" y="2606040"/>
            <a:ext cx="97650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610" y="3441065"/>
            <a:ext cx="810958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230575"/>
            <a:ext cx="11340000" cy="270394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06575" y="6097905"/>
            <a:ext cx="75780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160" y="2654300"/>
            <a:ext cx="974280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660" y="3481705"/>
            <a:ext cx="669353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81075"/>
            <a:ext cx="11403330" cy="33794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1370"/>
            <a:ext cx="11340000" cy="485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0532" y="4273896"/>
            <a:ext cx="457027" cy="4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5175"/>
            <a:ext cx="12086590" cy="90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928590"/>
            <a:ext cx="390377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4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957304"/>
            <a:ext cx="457027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587830"/>
            <a:ext cx="11340000" cy="168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3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911592"/>
            <a:ext cx="457027" cy="41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3702" y="3518884"/>
            <a:ext cx="1104483" cy="4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3556977"/>
            <a:ext cx="552241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9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2706387"/>
            <a:ext cx="1513904" cy="42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2706387"/>
            <a:ext cx="2513652" cy="52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869" y="2754175"/>
            <a:ext cx="552241" cy="37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40" y="3429205"/>
            <a:ext cx="11340000" cy="964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2024-10-09T12:57:35Z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