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68" r:id="rId4"/>
    <p:sldId id="369" r:id="rId5"/>
    <p:sldId id="324" r:id="rId6"/>
    <p:sldId id="346" r:id="rId7"/>
    <p:sldId id="343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3" r:id="rId16"/>
    <p:sldId id="332" r:id="rId17"/>
    <p:sldId id="331" r:id="rId18"/>
    <p:sldId id="330" r:id="rId19"/>
    <p:sldId id="329" r:id="rId20"/>
    <p:sldId id="327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2070" y="2565400"/>
            <a:ext cx="9547860" cy="6248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3110" y="3729990"/>
            <a:ext cx="8145780" cy="601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7270"/>
            <a:ext cx="11340000" cy="36156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980440"/>
            <a:ext cx="11600180" cy="7118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3170"/>
            <a:ext cx="11340000" cy="3703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92695" y="3202165"/>
            <a:ext cx="1523425" cy="42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5138" y="4967915"/>
            <a:ext cx="3637178" cy="51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1124585"/>
            <a:ext cx="4747260" cy="82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277315"/>
            <a:ext cx="11340000" cy="3363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6953" y="3153960"/>
            <a:ext cx="2180403" cy="41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9774" y="4964425"/>
            <a:ext cx="1932846" cy="466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1124585"/>
            <a:ext cx="4747260" cy="82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7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58841" y="2847130"/>
            <a:ext cx="1075919" cy="37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58186" y="2799406"/>
            <a:ext cx="742670" cy="419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206445"/>
            <a:ext cx="11340000" cy="26514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000857" y="5322354"/>
            <a:ext cx="780754" cy="42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77633" y="5446344"/>
            <a:ext cx="942619" cy="40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3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82821" y="2015825"/>
            <a:ext cx="1094962" cy="41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7909" y="2015825"/>
            <a:ext cx="1561511" cy="41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434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576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518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02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9295"/>
            <a:ext cx="11340000" cy="260847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0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060" y="2905125"/>
            <a:ext cx="498284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7495"/>
            <a:ext cx="11340000" cy="258650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702435" y="5607050"/>
            <a:ext cx="845185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215" y="620395"/>
            <a:ext cx="10021570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820" y="4725035"/>
            <a:ext cx="8893175" cy="201866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962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97685" y="1844040"/>
            <a:ext cx="966597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88085" y="2567940"/>
            <a:ext cx="9481185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980440"/>
            <a:ext cx="10507980" cy="54711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700735"/>
            <a:ext cx="11340000" cy="45250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34300" y="2794635"/>
            <a:ext cx="360743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39648" y="4672974"/>
            <a:ext cx="1104483" cy="5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96978" y="5568456"/>
            <a:ext cx="1056876" cy="41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908685"/>
            <a:ext cx="11301095" cy="798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10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8236" y="1138465"/>
            <a:ext cx="904534" cy="41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63677" y="1138465"/>
            <a:ext cx="1913803" cy="41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844880"/>
            <a:ext cx="11340000" cy="1070847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80870"/>
            <a:ext cx="11340000" cy="174081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148320" y="2886075"/>
            <a:ext cx="296862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25261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222195"/>
            <a:ext cx="11340000" cy="365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5030" y="4376591"/>
            <a:ext cx="390377" cy="429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1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3864446"/>
            <a:ext cx="399899" cy="40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3845326"/>
            <a:ext cx="361813" cy="419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5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2063202"/>
            <a:ext cx="390377" cy="4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2024-10-09T11:27:01Z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