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861435"/>
            <a:ext cx="3390900" cy="480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3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43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4271645"/>
            <a:ext cx="30219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060780"/>
            <a:ext cx="11340000" cy="444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0353" y="2937913"/>
            <a:ext cx="847405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9144" y="2937913"/>
            <a:ext cx="1380604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917" y="4415691"/>
            <a:ext cx="2009017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0781" y="5893470"/>
            <a:ext cx="1647204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80440"/>
            <a:ext cx="6908800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2185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2257256"/>
            <a:ext cx="1380604" cy="4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1124585"/>
            <a:ext cx="560832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68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77329" y="2036997"/>
            <a:ext cx="1694812" cy="51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326970"/>
            <a:ext cx="11340000" cy="29856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82973" y="3517746"/>
            <a:ext cx="1656725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8615" y="4996264"/>
            <a:ext cx="1409168" cy="41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9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7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4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29915"/>
            <a:ext cx="11340000" cy="2486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475" y="4315460"/>
            <a:ext cx="35540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89" y="5087212"/>
            <a:ext cx="1009269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1600" y="5858510"/>
            <a:ext cx="24396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71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570234"/>
            <a:ext cx="361812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1140"/>
            <a:ext cx="11340000" cy="1526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9705" y="4830445"/>
            <a:ext cx="30283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6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34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