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24" r:id="rId4"/>
    <p:sldId id="347" r:id="rId5"/>
    <p:sldId id="345" r:id="rId6"/>
    <p:sldId id="343" r:id="rId7"/>
    <p:sldId id="341" r:id="rId8"/>
    <p:sldId id="340" r:id="rId9"/>
    <p:sldId id="339" r:id="rId10"/>
    <p:sldId id="338" r:id="rId11"/>
    <p:sldId id="337" r:id="rId12"/>
    <p:sldId id="334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4060" y="2637155"/>
            <a:ext cx="8183880" cy="6553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540" y="3789045"/>
            <a:ext cx="5372100" cy="5562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7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54005" y="2852096"/>
            <a:ext cx="352292" cy="409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2355" y="3933190"/>
            <a:ext cx="4469130" cy="15113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2355" y="5444490"/>
            <a:ext cx="4469130" cy="1142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679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17495"/>
            <a:ext cx="11340000" cy="3024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795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431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385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32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7777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5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2004507"/>
            <a:ext cx="390377" cy="437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00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2006300"/>
            <a:ext cx="399899" cy="410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10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1900552"/>
            <a:ext cx="352292" cy="419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05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75417" y="3835058"/>
            <a:ext cx="1685289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4293440"/>
            <a:ext cx="11340000" cy="247764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430328" y="4426851"/>
            <a:ext cx="1190176" cy="295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48968" y="5046263"/>
            <a:ext cx="904534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92746" y="5675204"/>
            <a:ext cx="961662" cy="295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19825" y="6257290"/>
            <a:ext cx="885190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06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16775" y="1681411"/>
            <a:ext cx="2646952" cy="304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82418" y="2939294"/>
            <a:ext cx="1009269" cy="295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33395"/>
            <a:ext cx="11340000" cy="192494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406851" y="4152571"/>
            <a:ext cx="780755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87204" y="4733865"/>
            <a:ext cx="590327" cy="304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30277" y="5372336"/>
            <a:ext cx="1199697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027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3123" y="2914417"/>
            <a:ext cx="342770" cy="295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77540"/>
            <a:ext cx="11340000" cy="18982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43123" y="4869276"/>
            <a:ext cx="342770" cy="286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662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3123" y="1671286"/>
            <a:ext cx="342770" cy="295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760" y="3429205"/>
            <a:ext cx="11340000" cy="18410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27883" y="4240044"/>
            <a:ext cx="342770" cy="295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86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138" y="3636142"/>
            <a:ext cx="399899" cy="409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548640"/>
            <a:ext cx="10749280" cy="38322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4149090"/>
            <a:ext cx="4469130" cy="15113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5660390"/>
            <a:ext cx="4469130" cy="1142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620600"/>
            <a:ext cx="11340000" cy="43826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54627" y="1697197"/>
            <a:ext cx="323727" cy="40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68330" y="2573719"/>
            <a:ext cx="390377" cy="40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40320" y="4326762"/>
            <a:ext cx="457027" cy="40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670" y="4220845"/>
            <a:ext cx="4469130" cy="151130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670" y="5660390"/>
            <a:ext cx="4469130" cy="1142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60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30780" y="1967069"/>
            <a:ext cx="409420" cy="428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2355" y="3933190"/>
            <a:ext cx="4469130" cy="15113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2355" y="5444490"/>
            <a:ext cx="4469130" cy="1142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2024-10-09T10:20:27Z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