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7" r:id="rId5"/>
    <p:sldId id="346" r:id="rId6"/>
    <p:sldId id="344" r:id="rId7"/>
    <p:sldId id="342" r:id="rId8"/>
    <p:sldId id="341" r:id="rId9"/>
    <p:sldId id="340" r:id="rId10"/>
    <p:sldId id="338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861435"/>
            <a:ext cx="537972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1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1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8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840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224313"/>
            <a:ext cx="352292" cy="4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93884"/>
            <a:ext cx="399899" cy="4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19261"/>
            <a:ext cx="390377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97283"/>
            <a:ext cx="390377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931527"/>
            <a:ext cx="457027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23985"/>
            <a:ext cx="399899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101198"/>
            <a:ext cx="457027" cy="4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8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3215"/>
            <a:ext cx="11340000" cy="3323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4177" y="3340779"/>
            <a:ext cx="571284" cy="26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5800" y="4517390"/>
            <a:ext cx="10185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8484" y="5273988"/>
            <a:ext cx="752191" cy="2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62467"/>
            <a:ext cx="390377" cy="4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141577"/>
            <a:ext cx="352292" cy="4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581095"/>
            <a:ext cx="11340000" cy="2377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2850" y="4858031"/>
            <a:ext cx="457027" cy="41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0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1014402"/>
            <a:ext cx="333249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1672214"/>
            <a:ext cx="656977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7682" y="2978305"/>
            <a:ext cx="904534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3026009"/>
            <a:ext cx="961662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3674299"/>
            <a:ext cx="904534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65500"/>
            <a:ext cx="11340000" cy="19888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6801" y="4456731"/>
            <a:ext cx="1104483" cy="26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158" y="5078231"/>
            <a:ext cx="1199697" cy="2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0251" y="5737978"/>
            <a:ext cx="1009269" cy="2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340573"/>
            <a:ext cx="295163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696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0251" y="4996819"/>
            <a:ext cx="295163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6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1672131"/>
            <a:ext cx="333249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209" y="2978082"/>
            <a:ext cx="342770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160542"/>
            <a:ext cx="352292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3455"/>
            <a:ext cx="11340000" cy="376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870074"/>
            <a:ext cx="1047355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35" y="2765315"/>
            <a:ext cx="1494861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2803409"/>
            <a:ext cx="552241" cy="3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68650"/>
            <a:ext cx="11340000" cy="28240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72493" y="5328044"/>
            <a:ext cx="1028312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7410" y="5195570"/>
            <a:ext cx="9423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7236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27320" y="2656205"/>
            <a:ext cx="5981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2754484"/>
            <a:ext cx="933098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2754484"/>
            <a:ext cx="1123526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86430"/>
            <a:ext cx="11340000" cy="28404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49874" y="5316021"/>
            <a:ext cx="1485340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413" y="5316021"/>
            <a:ext cx="2066146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2024-10-09T10:51:51Z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