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8" r:id="rId5"/>
    <p:sldId id="357" r:id="rId6"/>
    <p:sldId id="356" r:id="rId7"/>
    <p:sldId id="355" r:id="rId8"/>
    <p:sldId id="354" r:id="rId9"/>
    <p:sldId id="352" r:id="rId10"/>
    <p:sldId id="349" r:id="rId11"/>
    <p:sldId id="348" r:id="rId12"/>
    <p:sldId id="347" r:id="rId13"/>
    <p:sldId id="346" r:id="rId14"/>
    <p:sldId id="345" r:id="rId15"/>
    <p:sldId id="344" r:id="rId16"/>
    <p:sldId id="342" r:id="rId17"/>
    <p:sldId id="341" r:id="rId18"/>
    <p:sldId id="339" r:id="rId19"/>
    <p:sldId id="338" r:id="rId20"/>
    <p:sldId id="337" r:id="rId21"/>
    <p:sldId id="336" r:id="rId22"/>
    <p:sldId id="335" r:id="rId23"/>
    <p:sldId id="334" r:id="rId24"/>
    <p:sldId id="332" r:id="rId25"/>
    <p:sldId id="331" r:id="rId26"/>
    <p:sldId id="330" r:id="rId27"/>
    <p:sldId id="329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9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2565400"/>
            <a:ext cx="9067800" cy="5943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3789045"/>
            <a:ext cx="3863340" cy="579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3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1157234"/>
            <a:ext cx="361813" cy="40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2976927"/>
            <a:ext cx="457027" cy="41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498" y="3891537"/>
            <a:ext cx="361813" cy="40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893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283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98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68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0960"/>
            <a:ext cx="11340000" cy="265884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739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548845"/>
            <a:ext cx="11340000" cy="36923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4158185"/>
            <a:ext cx="11340000" cy="266243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5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1997097"/>
            <a:ext cx="457027" cy="41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0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2004789"/>
            <a:ext cx="352292" cy="40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5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1128880"/>
            <a:ext cx="352292" cy="41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739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878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252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12040"/>
            <a:ext cx="11340000" cy="17092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377010"/>
            <a:ext cx="11340000" cy="448095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645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883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545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75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6260" y="2934970"/>
            <a:ext cx="502348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1005"/>
            <a:ext cx="11340000" cy="272490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31010" y="5525770"/>
            <a:ext cx="6208395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94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21485" y="2995930"/>
            <a:ext cx="945832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655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10233702" y="2053906"/>
            <a:ext cx="390377" cy="429138"/>
          </a:xfrm>
          <a:prstGeom prst="rect">
            <a:avLst/>
          </a:prstGeom>
          <a:solidFill>
            <a:srgbClr val="FDE9F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056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217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217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130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495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845"/>
            <a:ext cx="11340000" cy="35937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014040"/>
            <a:ext cx="11340000" cy="276104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2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1119692"/>
            <a:ext cx="390377" cy="42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2036668"/>
            <a:ext cx="457027" cy="410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827860"/>
            <a:ext cx="11340000" cy="756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02368" y="3000113"/>
            <a:ext cx="352292" cy="41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50" y="3597480"/>
            <a:ext cx="11340000" cy="10679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0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995318"/>
            <a:ext cx="457027" cy="41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806365"/>
            <a:ext cx="390377" cy="42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3721421"/>
            <a:ext cx="390377" cy="41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370" y="4626945"/>
            <a:ext cx="457027" cy="41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2024-10-09T11:16:39Z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