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3" r:id="rId11"/>
    <p:sldId id="332" r:id="rId12"/>
    <p:sldId id="331" r:id="rId13"/>
    <p:sldId id="329" r:id="rId14"/>
    <p:sldId id="327" r:id="rId15"/>
    <p:sldId id="32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2070" y="2565400"/>
            <a:ext cx="9547860" cy="6248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9150" y="3716655"/>
            <a:ext cx="2933700" cy="525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2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1687" y="2072166"/>
            <a:ext cx="1133047" cy="41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48845"/>
            <a:ext cx="11340000" cy="35592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014675"/>
            <a:ext cx="11340000" cy="290259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20" y="621235"/>
            <a:ext cx="11340000" cy="2836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55" y="3006295"/>
            <a:ext cx="11340000" cy="3824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7428" y="3301927"/>
            <a:ext cx="142820" cy="7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0451" y="3416365"/>
            <a:ext cx="1390125" cy="30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7302" y="5190158"/>
            <a:ext cx="1609118" cy="41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94758" y="6124738"/>
            <a:ext cx="133299" cy="8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2088" y="6124738"/>
            <a:ext cx="1475818" cy="4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55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234962" y="3320698"/>
            <a:ext cx="771234" cy="371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21235"/>
            <a:ext cx="11340000" cy="4729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1881" y="974013"/>
            <a:ext cx="1532947" cy="371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10496" y="2814182"/>
            <a:ext cx="1114005" cy="41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950665"/>
            <a:ext cx="11340000" cy="20031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68481" y="5227286"/>
            <a:ext cx="1542468" cy="42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408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6437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9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6272" y="2234654"/>
            <a:ext cx="828362" cy="30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2070" y="3763010"/>
            <a:ext cx="58039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504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3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6826" y="2053800"/>
            <a:ext cx="571284" cy="42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9596" y="2988283"/>
            <a:ext cx="1247304" cy="42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0977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81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02125" y="1078865"/>
            <a:ext cx="95186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8010" y="3055829"/>
            <a:ext cx="1114005" cy="41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3500960"/>
            <a:ext cx="11340000" cy="943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41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26335" y="3926205"/>
            <a:ext cx="96139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4156" y="4008906"/>
            <a:ext cx="856926" cy="41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77430" y="4008906"/>
            <a:ext cx="3084937" cy="52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2024-10-09T11:40:59Z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