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717290"/>
            <a:ext cx="340614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0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140915"/>
            <a:ext cx="11340000" cy="3660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7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2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931160"/>
            <a:ext cx="1119886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674745"/>
            <a:ext cx="105054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83360" y="4644390"/>
            <a:ext cx="101295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4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129790"/>
            <a:ext cx="111366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2924810"/>
            <a:ext cx="1120521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834765"/>
            <a:ext cx="112052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4695825"/>
            <a:ext cx="114166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32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07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167890"/>
            <a:ext cx="110718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068320"/>
            <a:ext cx="111321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3998595"/>
            <a:ext cx="111817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21945" y="4904105"/>
            <a:ext cx="106483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36" grpId="0" bldLvl="0" animBg="1"/>
      <p:bldP spid="4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4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109918"/>
            <a:ext cx="10997228" cy="5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14015"/>
            <a:ext cx="70827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0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6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7808" y="3683647"/>
            <a:ext cx="1247304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5428192"/>
            <a:ext cx="3408664" cy="5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6800" y="4025265"/>
            <a:ext cx="39547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56615"/>
            <a:ext cx="11340000" cy="46012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2842895"/>
            <a:ext cx="46666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020" y="5516880"/>
            <a:ext cx="22371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00640" y="4645660"/>
            <a:ext cx="13830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530" y="836930"/>
            <a:ext cx="535686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2044503"/>
            <a:ext cx="1732896" cy="51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65" y="3914140"/>
            <a:ext cx="34658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73835" y="3889375"/>
            <a:ext cx="92837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1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5" y="3548585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3530" y="3747135"/>
            <a:ext cx="10285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860" y="4725035"/>
            <a:ext cx="106324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5593715"/>
            <a:ext cx="70453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