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3"/>
    <p:sldId id="426" r:id="rId4"/>
    <p:sldId id="424" r:id="rId5"/>
    <p:sldId id="422" r:id="rId6"/>
    <p:sldId id="421" r:id="rId7"/>
    <p:sldId id="419" r:id="rId8"/>
    <p:sldId id="417" r:id="rId9"/>
    <p:sldId id="416" r:id="rId10"/>
    <p:sldId id="414" r:id="rId11"/>
    <p:sldId id="412" r:id="rId12"/>
    <p:sldId id="410" r:id="rId13"/>
    <p:sldId id="409" r:id="rId14"/>
    <p:sldId id="407" r:id="rId15"/>
    <p:sldId id="404" r:id="rId16"/>
    <p:sldId id="402" r:id="rId17"/>
    <p:sldId id="400" r:id="rId18"/>
    <p:sldId id="398" r:id="rId19"/>
    <p:sldId id="397" r:id="rId20"/>
    <p:sldId id="396" r:id="rId21"/>
    <p:sldId id="395" r:id="rId22"/>
    <p:sldId id="393" r:id="rId23"/>
    <p:sldId id="391" r:id="rId24"/>
    <p:sldId id="390" r:id="rId25"/>
    <p:sldId id="389" r:id="rId26"/>
    <p:sldId id="386" r:id="rId27"/>
    <p:sldId id="385" r:id="rId28"/>
    <p:sldId id="384" r:id="rId29"/>
    <p:sldId id="383" r:id="rId30"/>
    <p:sldId id="382" r:id="rId31"/>
    <p:sldId id="381" r:id="rId32"/>
    <p:sldId id="378" r:id="rId33"/>
    <p:sldId id="376" r:id="rId34"/>
    <p:sldId id="375" r:id="rId35"/>
    <p:sldId id="374" r:id="rId36"/>
    <p:sldId id="371" r:id="rId37"/>
    <p:sldId id="370" r:id="rId38"/>
    <p:sldId id="368" r:id="rId39"/>
    <p:sldId id="366" r:id="rId40"/>
    <p:sldId id="365" r:id="rId41"/>
    <p:sldId id="364" r:id="rId42"/>
    <p:sldId id="363" r:id="rId43"/>
    <p:sldId id="361" r:id="rId44"/>
    <p:sldId id="359" r:id="rId45"/>
    <p:sldId id="357" r:id="rId46"/>
    <p:sldId id="356" r:id="rId47"/>
    <p:sldId id="354" r:id="rId48"/>
    <p:sldId id="353" r:id="rId49"/>
    <p:sldId id="351" r:id="rId50"/>
    <p:sldId id="349" r:id="rId51"/>
    <p:sldId id="347" r:id="rId52"/>
    <p:sldId id="345" r:id="rId53"/>
    <p:sldId id="343" r:id="rId54"/>
    <p:sldId id="341" r:id="rId55"/>
    <p:sldId id="339" r:id="rId56"/>
    <p:sldId id="338" r:id="rId57"/>
    <p:sldId id="336" r:id="rId58"/>
    <p:sldId id="333" r:id="rId59"/>
    <p:sldId id="331" r:id="rId60"/>
    <p:sldId id="329" r:id="rId61"/>
    <p:sldId id="328" r:id="rId62"/>
    <p:sldId id="326" r:id="rId63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gs" Target="tags/tag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handoutMaster" Target="handoutMasters/handoutMaster1.xml"/><Relationship Id="rId64" Type="http://schemas.openxmlformats.org/officeDocument/2006/relationships/notesMaster" Target="notesMasters/notesMaster1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3048000"/>
            <a:ext cx="79248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4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140915"/>
            <a:ext cx="11340000" cy="2783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4644" y="3474502"/>
            <a:ext cx="999748" cy="29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1747" y="4799323"/>
            <a:ext cx="761712" cy="29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1195411"/>
            <a:ext cx="1085440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5944" y="3482470"/>
            <a:ext cx="1056876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4130" y="4273411"/>
            <a:ext cx="1732896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1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933395"/>
            <a:ext cx="11340000" cy="2076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609" y="4076302"/>
            <a:ext cx="295163" cy="29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1952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917755"/>
            <a:ext cx="333249" cy="28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8005"/>
            <a:ext cx="11340000" cy="21433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2994263"/>
            <a:ext cx="266599" cy="2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06520"/>
            <a:ext cx="11340000" cy="207276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7984" y="5016662"/>
            <a:ext cx="295163" cy="28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0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10184"/>
            <a:ext cx="342770" cy="2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27664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3792759"/>
            <a:ext cx="266599" cy="28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2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19423"/>
            <a:ext cx="342770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12465"/>
            <a:ext cx="11340000" cy="27456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609" y="4322205"/>
            <a:ext cx="285642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83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38488"/>
            <a:ext cx="295163" cy="2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0" y="2133170"/>
            <a:ext cx="11340000" cy="15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5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90441"/>
            <a:ext cx="285642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492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36"/>
          <a:stretch>
            <a:fillRect/>
          </a:stretch>
        </p:blipFill>
        <p:spPr>
          <a:xfrm>
            <a:off x="407670" y="4437380"/>
            <a:ext cx="11339830" cy="1439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49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717495"/>
            <a:ext cx="11340000" cy="2334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854" y="3831835"/>
            <a:ext cx="285642" cy="29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86"/>
          <a:stretch>
            <a:fillRect/>
          </a:stretch>
        </p:blipFill>
        <p:spPr>
          <a:xfrm>
            <a:off x="479425" y="908480"/>
            <a:ext cx="11339830" cy="19521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96770"/>
            <a:ext cx="11340000" cy="350584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00571"/>
            <a:ext cx="333249" cy="2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1797795"/>
            <a:ext cx="295163" cy="2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495020"/>
            <a:ext cx="285642" cy="2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192244"/>
            <a:ext cx="266599" cy="28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831160"/>
            <a:ext cx="11340000" cy="20810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3376" y="4012538"/>
            <a:ext cx="266599" cy="28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290" y="4709412"/>
            <a:ext cx="342770" cy="28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854" y="5396740"/>
            <a:ext cx="285642" cy="29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9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19433"/>
            <a:ext cx="295163" cy="2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1815894"/>
            <a:ext cx="266599" cy="2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512356"/>
            <a:ext cx="333249" cy="2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98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08"/>
          <a:stretch>
            <a:fillRect/>
          </a:stretch>
        </p:blipFill>
        <p:spPr>
          <a:xfrm>
            <a:off x="407670" y="4436745"/>
            <a:ext cx="11339830" cy="13682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20"/>
          <a:stretch>
            <a:fillRect/>
          </a:stretch>
        </p:blipFill>
        <p:spPr>
          <a:xfrm>
            <a:off x="551180" y="764970"/>
            <a:ext cx="11339830" cy="20156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853895"/>
            <a:ext cx="11340000" cy="203538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4725875"/>
            <a:ext cx="11340000" cy="210184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90535"/>
            <a:ext cx="295163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1785988"/>
            <a:ext cx="266599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481441"/>
            <a:ext cx="333249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176894"/>
            <a:ext cx="295163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3872347"/>
            <a:ext cx="333249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62298"/>
            <a:ext cx="266599" cy="29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1749679"/>
            <a:ext cx="285642" cy="30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456154"/>
            <a:ext cx="342770" cy="28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143535"/>
            <a:ext cx="285642" cy="30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3840464"/>
            <a:ext cx="295163" cy="29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5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140710"/>
            <a:ext cx="5439410" cy="14725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639945"/>
            <a:ext cx="5439410" cy="11080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1728457"/>
            <a:ext cx="314206" cy="30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745230"/>
            <a:ext cx="5439410" cy="14725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5244465"/>
            <a:ext cx="5439410" cy="110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6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1033574"/>
            <a:ext cx="247556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8715" y="2426567"/>
            <a:ext cx="295163" cy="28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745230"/>
            <a:ext cx="5439410" cy="14725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5244465"/>
            <a:ext cx="5439410" cy="110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1340000" cy="2450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219" y="874175"/>
            <a:ext cx="285642" cy="30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34"/>
          <a:stretch>
            <a:fillRect/>
          </a:stretch>
        </p:blipFill>
        <p:spPr>
          <a:xfrm>
            <a:off x="382905" y="3143885"/>
            <a:ext cx="9170080" cy="3688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2280" y="3296590"/>
            <a:ext cx="342770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280" y="4526129"/>
            <a:ext cx="342770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1100513"/>
            <a:ext cx="295163" cy="29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9395" y="2494561"/>
            <a:ext cx="342770" cy="29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745230"/>
            <a:ext cx="5439410" cy="14725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5244465"/>
            <a:ext cx="5439410" cy="110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65" y="467565"/>
            <a:ext cx="11340000" cy="31569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5015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92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538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72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80"/>
            <a:ext cx="11340000" cy="2226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2026436"/>
            <a:ext cx="333249" cy="28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4215"/>
            <a:ext cx="11340000" cy="216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7984" y="4306692"/>
            <a:ext cx="295163" cy="28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3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109481"/>
            <a:ext cx="266599" cy="29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40" y="468200"/>
            <a:ext cx="11340000" cy="2949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10" y="3357450"/>
            <a:ext cx="11340000" cy="3680307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5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035505"/>
            <a:ext cx="11340000" cy="21392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815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2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47680"/>
            <a:ext cx="295163" cy="2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92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52595"/>
            <a:ext cx="266599" cy="2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57190"/>
            <a:ext cx="295163" cy="2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2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109575"/>
            <a:ext cx="266599" cy="2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72510"/>
            <a:ext cx="11340000" cy="14538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4682935"/>
            <a:ext cx="285642" cy="30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3655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6905"/>
            <a:ext cx="11340000" cy="284123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15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699715"/>
            <a:ext cx="11340000" cy="2799692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5384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128587"/>
            <a:ext cx="266599" cy="28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9243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3911817"/>
            <a:ext cx="295163" cy="29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7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09917"/>
            <a:ext cx="333249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539955"/>
            <a:ext cx="11340000" cy="3572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005150"/>
            <a:ext cx="11340000" cy="2882769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539955"/>
            <a:ext cx="11340000" cy="2762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285060"/>
            <a:ext cx="11340000" cy="3696923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355"/>
            <a:ext cx="11340000" cy="3630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797171"/>
            <a:ext cx="266599" cy="28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57550"/>
            <a:ext cx="11340000" cy="27664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4252945"/>
            <a:ext cx="266599" cy="28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6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97125"/>
            <a:ext cx="11340000" cy="2504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31" y="3535220"/>
            <a:ext cx="266599" cy="28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45" y="4754272"/>
            <a:ext cx="342770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3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19461"/>
            <a:ext cx="285642" cy="30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533980"/>
            <a:ext cx="11340000" cy="324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2422" y="3705509"/>
            <a:ext cx="342770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15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81680"/>
            <a:ext cx="11340000" cy="2475692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8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459050"/>
            <a:ext cx="11340000" cy="3115384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81465"/>
            <a:ext cx="342770" cy="28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516835"/>
            <a:ext cx="11340000" cy="31735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1464" y="3631196"/>
            <a:ext cx="295163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2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42973"/>
            <a:ext cx="285642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611710"/>
            <a:ext cx="11340000" cy="3277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861005"/>
            <a:ext cx="11340000" cy="3156923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115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26385"/>
            <a:ext cx="11340000" cy="24507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177485"/>
            <a:ext cx="11340000" cy="714461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294121"/>
            <a:ext cx="6712594" cy="36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1183" y="3573658"/>
            <a:ext cx="7759949" cy="29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1050"/>
            <a:ext cx="11340000" cy="19938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0705" y="5690199"/>
            <a:ext cx="7417178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49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87758" y="3687595"/>
            <a:ext cx="533198" cy="2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293440"/>
            <a:ext cx="11340000" cy="25670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0983" y="4493843"/>
            <a:ext cx="733148" cy="2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2116" y="5820325"/>
            <a:ext cx="723627" cy="21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0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1100598"/>
            <a:ext cx="761712" cy="25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2351948"/>
            <a:ext cx="1123526" cy="29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9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691098"/>
            <a:ext cx="333249" cy="29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060"/>
            <a:ext cx="11340000" cy="25089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3533090"/>
            <a:ext cx="266599" cy="2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95" y="3213305"/>
            <a:ext cx="11340000" cy="3181846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789250"/>
            <a:ext cx="11340000" cy="161584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52809"/>
            <a:ext cx="285642" cy="30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871793"/>
            <a:ext cx="266599" cy="2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095"/>
            <a:ext cx="11340000" cy="17778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9420" y="4724469"/>
            <a:ext cx="333249" cy="28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3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71853"/>
            <a:ext cx="285642" cy="30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363165"/>
            <a:ext cx="11340000" cy="2986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0986" y="3496751"/>
            <a:ext cx="266599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464" y="5300171"/>
            <a:ext cx="285642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2024-10-09T07:25:06Z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