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5" r:id="rId5"/>
    <p:sldId id="344" r:id="rId6"/>
    <p:sldId id="342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2565400"/>
            <a:ext cx="972312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645535"/>
            <a:ext cx="530352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7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5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8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78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6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054078"/>
            <a:ext cx="466549" cy="4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080807"/>
            <a:ext cx="361813" cy="4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7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611505"/>
            <a:ext cx="10181590" cy="3260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1484630"/>
            <a:ext cx="53086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05" y="3677285"/>
            <a:ext cx="10181590" cy="318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1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22195"/>
            <a:ext cx="11340000" cy="28589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71574" y="3517623"/>
            <a:ext cx="780754" cy="2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585" y="5426710"/>
            <a:ext cx="9042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764540"/>
            <a:ext cx="3659505" cy="116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1062311"/>
            <a:ext cx="1142569" cy="29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2446735"/>
            <a:ext cx="1371083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229651"/>
            <a:ext cx="847405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1806357"/>
            <a:ext cx="990226" cy="33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2474200"/>
            <a:ext cx="1628161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00960"/>
            <a:ext cx="11340000" cy="2149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63745" y="3720639"/>
            <a:ext cx="1485340" cy="36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30849" y="4417881"/>
            <a:ext cx="123778" cy="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8708" y="4417881"/>
            <a:ext cx="1704332" cy="37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73216" y="5124675"/>
            <a:ext cx="1075919" cy="2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3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462549"/>
            <a:ext cx="342769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22905"/>
            <a:ext cx="11340000" cy="151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8337" y="4014297"/>
            <a:ext cx="295163" cy="30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385626"/>
            <a:ext cx="266599" cy="2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3129545"/>
            <a:ext cx="457027" cy="4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75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933395"/>
            <a:ext cx="11340000" cy="2710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985" y="4105198"/>
            <a:ext cx="447506" cy="4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65</cp:revision>
  <dcterms:created xsi:type="dcterms:W3CDTF">2015-09-16T06:44:00Z</dcterms:created>
  <dcterms:modified xsi:type="dcterms:W3CDTF">2024-10-09T15:05:12Z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