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1" r:id="rId9"/>
    <p:sldId id="360" r:id="rId10"/>
    <p:sldId id="359" r:id="rId11"/>
    <p:sldId id="358" r:id="rId12"/>
    <p:sldId id="355" r:id="rId13"/>
    <p:sldId id="354" r:id="rId14"/>
    <p:sldId id="353" r:id="rId15"/>
    <p:sldId id="352" r:id="rId16"/>
    <p:sldId id="349" r:id="rId17"/>
    <p:sldId id="348" r:id="rId18"/>
    <p:sldId id="347" r:id="rId19"/>
    <p:sldId id="346" r:id="rId20"/>
    <p:sldId id="345" r:id="rId21"/>
    <p:sldId id="344" r:id="rId22"/>
    <p:sldId id="341" r:id="rId23"/>
    <p:sldId id="340" r:id="rId24"/>
    <p:sldId id="339" r:id="rId25"/>
    <p:sldId id="336" r:id="rId26"/>
    <p:sldId id="335" r:id="rId27"/>
    <p:sldId id="334" r:id="rId28"/>
    <p:sldId id="331" r:id="rId29"/>
    <p:sldId id="330" r:id="rId30"/>
    <p:sldId id="329" r:id="rId31"/>
    <p:sldId id="328" r:id="rId32"/>
    <p:sldId id="327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0" y="3173730"/>
            <a:ext cx="369570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1119000"/>
            <a:ext cx="457027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853055"/>
            <a:ext cx="4688205" cy="177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652010"/>
            <a:ext cx="4688205" cy="141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03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5540" y="4209666"/>
            <a:ext cx="351682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2780665"/>
            <a:ext cx="3199765" cy="12401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4020820"/>
            <a:ext cx="3200400" cy="96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233289"/>
            <a:ext cx="409420" cy="4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3204457"/>
            <a:ext cx="333249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95" y="1412875"/>
            <a:ext cx="3199765" cy="12401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95" y="2653030"/>
            <a:ext cx="3200400" cy="96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7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1186028"/>
            <a:ext cx="399899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149090"/>
            <a:ext cx="3199765" cy="12401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5389245"/>
            <a:ext cx="3200400" cy="96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4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147718"/>
            <a:ext cx="304685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755" y="3357245"/>
            <a:ext cx="3199765" cy="12401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755" y="4597400"/>
            <a:ext cx="3200400" cy="96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5068192"/>
            <a:ext cx="399899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2708910"/>
            <a:ext cx="2718435" cy="1037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3799205"/>
            <a:ext cx="2718435" cy="106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3121457"/>
            <a:ext cx="409420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4364990"/>
            <a:ext cx="2718435" cy="1037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5455285"/>
            <a:ext cx="2718435" cy="106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3166229"/>
            <a:ext cx="390377" cy="4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725670"/>
            <a:ext cx="2718435" cy="1037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5815965"/>
            <a:ext cx="2718435" cy="106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062091"/>
            <a:ext cx="457027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80" y="3429000"/>
            <a:ext cx="3742690" cy="1428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80" y="4869180"/>
            <a:ext cx="3742690" cy="146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4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186924"/>
            <a:ext cx="323727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35" y="3357245"/>
            <a:ext cx="3742690" cy="1428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35" y="4797425"/>
            <a:ext cx="3742690" cy="146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8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17290"/>
            <a:ext cx="3742690" cy="14281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5157470"/>
            <a:ext cx="3742690" cy="14662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3274521"/>
            <a:ext cx="390377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5315275"/>
            <a:ext cx="409420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590" y="1346200"/>
            <a:ext cx="3162300" cy="1219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2565400"/>
            <a:ext cx="3162300" cy="145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4257908"/>
            <a:ext cx="447506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555" y="3811270"/>
            <a:ext cx="3162300" cy="1219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5030470"/>
            <a:ext cx="3162300" cy="145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168005"/>
            <a:ext cx="390377" cy="4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4217787"/>
            <a:ext cx="323727" cy="4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465" y="2066290"/>
            <a:ext cx="3162300" cy="1219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285490"/>
            <a:ext cx="3162300" cy="145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5188742"/>
            <a:ext cx="314206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4653280"/>
            <a:ext cx="2759075" cy="1061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5714365"/>
            <a:ext cx="275907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3092521"/>
            <a:ext cx="352292" cy="4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1791970"/>
            <a:ext cx="2759075" cy="1061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2853055"/>
            <a:ext cx="275907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7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1252344"/>
            <a:ext cx="390377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3204524"/>
            <a:ext cx="457027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5166227"/>
            <a:ext cx="333249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3736340"/>
            <a:ext cx="2759075" cy="10610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4797425"/>
            <a:ext cx="275907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939596"/>
            <a:ext cx="390377" cy="4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5589270"/>
            <a:ext cx="2781300" cy="1025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528820"/>
            <a:ext cx="2781300" cy="106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5300980"/>
            <a:ext cx="2781300" cy="1025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4240530"/>
            <a:ext cx="27813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176494"/>
            <a:ext cx="361813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5681345"/>
            <a:ext cx="2781300" cy="1025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620895"/>
            <a:ext cx="2781300" cy="106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2945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1628304"/>
            <a:ext cx="390377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173855"/>
            <a:ext cx="3270885" cy="1195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5368925"/>
            <a:ext cx="3270885" cy="148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1166830"/>
            <a:ext cx="304685" cy="4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4130559"/>
            <a:ext cx="333249" cy="4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944" y="5112116"/>
            <a:ext cx="457027" cy="4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5229225"/>
            <a:ext cx="2781300" cy="10255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4168775"/>
            <a:ext cx="2781300" cy="106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5229225"/>
            <a:ext cx="2781300" cy="1025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4168775"/>
            <a:ext cx="27813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1319798"/>
            <a:ext cx="3237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4277466"/>
            <a:ext cx="4570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962400"/>
            <a:ext cx="3270885" cy="11950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5157470"/>
            <a:ext cx="3270885" cy="148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3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052457"/>
            <a:ext cx="390377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4995510"/>
            <a:ext cx="409420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3818255"/>
            <a:ext cx="3270885" cy="11950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5013325"/>
            <a:ext cx="3270885" cy="148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34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242310"/>
            <a:ext cx="3270885" cy="1195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437380"/>
            <a:ext cx="3270885" cy="1489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8208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4401820"/>
            <a:ext cx="3549015" cy="1346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5788025"/>
            <a:ext cx="3549015" cy="10712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484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6373" y="777446"/>
            <a:ext cx="380856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6373" y="2758661"/>
            <a:ext cx="418942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4401820"/>
            <a:ext cx="3549015" cy="1346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5788025"/>
            <a:ext cx="3549015" cy="107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242906"/>
            <a:ext cx="304685" cy="4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0025" y="4205234"/>
            <a:ext cx="323727" cy="4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60" y="3068955"/>
            <a:ext cx="4688205" cy="1778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60" y="4867910"/>
            <a:ext cx="4688205" cy="141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