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302" r:id="rId3"/>
    <p:sldId id="324" r:id="rId4"/>
    <p:sldId id="346" r:id="rId5"/>
    <p:sldId id="345" r:id="rId6"/>
    <p:sldId id="343" r:id="rId7"/>
    <p:sldId id="341" r:id="rId8"/>
    <p:sldId id="340" r:id="rId9"/>
    <p:sldId id="339" r:id="rId10"/>
    <p:sldId id="338" r:id="rId11"/>
    <p:sldId id="337" r:id="rId12"/>
    <p:sldId id="335" r:id="rId13"/>
    <p:sldId id="334" r:id="rId14"/>
    <p:sldId id="333" r:id="rId15"/>
    <p:sldId id="332" r:id="rId16"/>
    <p:sldId id="331" r:id="rId17"/>
    <p:sldId id="330" r:id="rId18"/>
    <p:sldId id="329" r:id="rId19"/>
    <p:sldId id="328" r:id="rId20"/>
    <p:sldId id="327" r:id="rId21"/>
    <p:sldId id="326" r:id="rId22"/>
    <p:sldId id="325" r:id="rId23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1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21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handoutMaster" Target="handoutMasters/handoutMaster1.xml"/><Relationship Id="rId24" Type="http://schemas.openxmlformats.org/officeDocument/2006/relationships/notesMaster" Target="notesMasters/notesMaster1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42010" y="2421255"/>
            <a:ext cx="10507980" cy="58674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62300" y="3573145"/>
            <a:ext cx="5867400" cy="5867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652985"/>
            <a:ext cx="11340000" cy="34946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81428" y="2738367"/>
            <a:ext cx="828362" cy="304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31101" y="3490629"/>
            <a:ext cx="1666246" cy="504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625609" y="3481106"/>
            <a:ext cx="771234" cy="418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495" y="4158185"/>
            <a:ext cx="11340000" cy="2606019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992109" y="5217775"/>
            <a:ext cx="1437732" cy="525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77097" y="5217775"/>
            <a:ext cx="1123526" cy="420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98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24807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07019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08884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16695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55043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12782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947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95617" y="1918956"/>
            <a:ext cx="390377" cy="41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276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14659" y="1938873"/>
            <a:ext cx="447506" cy="409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692990"/>
            <a:ext cx="11340000" cy="367017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46175" y="3850640"/>
            <a:ext cx="790575" cy="407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4221050"/>
            <a:ext cx="11340000" cy="2716236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483292" y="4459316"/>
            <a:ext cx="1371083" cy="333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738607" y="5784077"/>
            <a:ext cx="818841" cy="295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290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52745" y="1909618"/>
            <a:ext cx="399899" cy="409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732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62267" y="1987765"/>
            <a:ext cx="361812" cy="410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162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653652" y="1100143"/>
            <a:ext cx="2085188" cy="371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64030" y="2453496"/>
            <a:ext cx="1332997" cy="304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737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54408" y="3129771"/>
            <a:ext cx="1923324" cy="371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3573350"/>
            <a:ext cx="11340000" cy="266643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630026" y="3706034"/>
            <a:ext cx="1970931" cy="361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35668" y="4392325"/>
            <a:ext cx="1075919" cy="361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64031" y="5058933"/>
            <a:ext cx="1028312" cy="304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16575" y="5744587"/>
            <a:ext cx="809319" cy="295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636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38337" y="3120225"/>
            <a:ext cx="276120" cy="295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4263595"/>
            <a:ext cx="11340000" cy="205729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785962" y="5158897"/>
            <a:ext cx="276120" cy="295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9576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19294" y="1759470"/>
            <a:ext cx="295162" cy="305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5106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177581" y="2873400"/>
            <a:ext cx="1551989" cy="419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281561" y="2863867"/>
            <a:ext cx="561764" cy="429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951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67304" y="2006740"/>
            <a:ext cx="637934" cy="419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31083" y="2865418"/>
            <a:ext cx="2942115" cy="515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910982" y="2855877"/>
            <a:ext cx="780755" cy="429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347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054307" y="1997199"/>
            <a:ext cx="1513904" cy="505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34559" y="1987658"/>
            <a:ext cx="561763" cy="419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024987" y="2865418"/>
            <a:ext cx="1085440" cy="410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357732" y="2865418"/>
            <a:ext cx="1313954" cy="505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zZmZGViMDMzYmExZWUzNmIzNjY0NjhmNDM4NThiNj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63</cp:revision>
  <dcterms:created xsi:type="dcterms:W3CDTF">2015-09-16T06:44:00Z</dcterms:created>
  <dcterms:modified xsi:type="dcterms:W3CDTF">2024-10-09T12:03:08Z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