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6" r:id="rId4"/>
    <p:sldId id="324" r:id="rId5"/>
    <p:sldId id="350" r:id="rId6"/>
    <p:sldId id="349" r:id="rId7"/>
    <p:sldId id="348" r:id="rId8"/>
    <p:sldId id="347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789045"/>
            <a:ext cx="821436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25933"/>
            <a:ext cx="390377" cy="4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7270"/>
            <a:ext cx="11340000" cy="357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4358" y="4950109"/>
            <a:ext cx="818841" cy="4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980440"/>
            <a:ext cx="11635740" cy="73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1243365"/>
            <a:ext cx="1742418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869" y="3770914"/>
            <a:ext cx="3389622" cy="42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1138339"/>
            <a:ext cx="771234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2902051"/>
            <a:ext cx="1599596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756949"/>
            <a:ext cx="695062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3804565"/>
            <a:ext cx="1161612" cy="37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3756949"/>
            <a:ext cx="1123526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2682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1656148"/>
            <a:ext cx="1647204" cy="42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647" y="1703876"/>
            <a:ext cx="1304432" cy="3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2591628"/>
            <a:ext cx="542720" cy="3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2658448"/>
            <a:ext cx="828362" cy="40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231085"/>
            <a:ext cx="11340000" cy="35382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64081" y="6082705"/>
            <a:ext cx="1352040" cy="41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1033" y="6187614"/>
            <a:ext cx="666498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1979241"/>
            <a:ext cx="1009269" cy="42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408" y="2026996"/>
            <a:ext cx="866448" cy="37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69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6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692785"/>
            <a:ext cx="10817225" cy="4364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861435"/>
            <a:ext cx="9516745" cy="28371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2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3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43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5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6735" y="2581910"/>
            <a:ext cx="963739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6185" y="3537585"/>
            <a:ext cx="50857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4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11935" y="2778760"/>
            <a:ext cx="97618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7210" y="2733675"/>
            <a:ext cx="97002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135" y="3592830"/>
            <a:ext cx="83051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55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3615684"/>
            <a:ext cx="1361561" cy="4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09320"/>
            <a:ext cx="11485880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1204838"/>
            <a:ext cx="542720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1157207"/>
            <a:ext cx="676020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2166" y="3786441"/>
            <a:ext cx="1447254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1985605"/>
            <a:ext cx="1494861" cy="4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3747332"/>
            <a:ext cx="1818589" cy="4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290572"/>
            <a:ext cx="771234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3853105"/>
            <a:ext cx="552241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3805474"/>
            <a:ext cx="1266347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709115"/>
            <a:ext cx="11340000" cy="3566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205" y="3843862"/>
            <a:ext cx="352292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5380"/>
            <a:ext cx="11340000" cy="434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8615" y="2737445"/>
            <a:ext cx="399899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023055"/>
            <a:ext cx="11340000" cy="1807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051" y="5290881"/>
            <a:ext cx="352292" cy="41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864463"/>
            <a:ext cx="390377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2024-10-09T10:28:20Z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